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77" r:id="rId5"/>
    <p:sldId id="278" r:id="rId6"/>
    <p:sldId id="276" r:id="rId7"/>
    <p:sldId id="2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94660"/>
  </p:normalViewPr>
  <p:slideViewPr>
    <p:cSldViewPr snapToGrid="0">
      <p:cViewPr>
        <p:scale>
          <a:sx n="60" d="100"/>
          <a:sy n="60" d="100"/>
        </p:scale>
        <p:origin x="56" y="7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2908A-8B55-464B-98C5-158F2CD8C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1804C-BB68-456F-A51F-90D7791BA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A1051-4333-4A77-964F-5F25EC32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88A5-ABED-48D2-99D6-AD5BEF542317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0BF11-51C4-4952-8CCE-48B4615AD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7006A-398E-4C4B-A734-7664DB931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EF31-594A-4DD9-9584-FDA3E1C78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4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E7288-F70D-481B-BCEA-BAED6D83F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7B6FFD-F026-41D2-9D28-43E677674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54355-5E7A-4F80-B901-8CB1915A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88A5-ABED-48D2-99D6-AD5BEF542317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0110D-82BC-473C-A302-66DC1D40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43137-71F2-48CF-9F8B-830341A3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EF31-594A-4DD9-9584-FDA3E1C78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28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C42567-7858-4B7B-8A4F-7A79F85CE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B1574-F414-45C3-AD28-F98B442AD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8232D-7F4C-4B58-8B13-164727765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88A5-ABED-48D2-99D6-AD5BEF542317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D1BB0-D090-43B0-BF4C-BAB63DC0F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D7D6A-990C-480D-99FD-50B55C8F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EF31-594A-4DD9-9584-FDA3E1C78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2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2E272-A43A-4FCC-860A-F865FB32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BAEF0-336B-49FC-83FC-D7ADD7D8A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403D5-E0E9-4CC6-911D-1FF8C5FB4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88A5-ABED-48D2-99D6-AD5BEF542317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65287-280D-4B92-BD48-48E49976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83310-8340-4930-8C4A-2835A4513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EF31-594A-4DD9-9584-FDA3E1C78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75B7-CC5C-4593-9D4E-FB448CF6D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34586-7806-448E-9E6A-56ACEBE8C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CD5BA-7A8B-485D-B3E7-D33B9D8C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88A5-ABED-48D2-99D6-AD5BEF542317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3F68C-AABA-40E0-AD68-9A263D36F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8BF75-5C02-46BB-9F8A-AEADDC46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EF31-594A-4DD9-9584-FDA3E1C78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3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C76C-C43C-4ACE-9683-483732080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01080-5271-4701-880D-31881D29D2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32139-64DE-46AE-AD64-6267E9E77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FD999-94CD-484F-BA57-789ACB9B9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88A5-ABED-48D2-99D6-AD5BEF542317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9C6DE-E2BB-4958-B43E-408C8B80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51612-AF35-4EEF-86E7-91360B45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EF31-594A-4DD9-9584-FDA3E1C78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8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144C8-DCBE-4C13-A8CF-DCB9DE222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CA9B3-26A2-419B-9909-EC5E71CF6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D19BC-FEA6-48CE-9025-A51393ACE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3B7C43-AB73-45F6-BCAB-D93460922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09001-738A-4421-B61A-4C668C775C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530266-4F0A-4757-B068-9DAE0502C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88A5-ABED-48D2-99D6-AD5BEF542317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649398-DB83-41FB-8E0E-7E8D96BD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0A2FD4-FC24-4881-ADE9-721B4A87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EF31-594A-4DD9-9584-FDA3E1C78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9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6563-8E5F-4C6E-B98F-40CBDA3A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05B200-1BEA-44F1-A4A5-BC9B63441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88A5-ABED-48D2-99D6-AD5BEF542317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D2CE26-7EFF-48DA-942D-42F92C070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63D61-DDF3-4652-A9B4-18A04DBC2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EF31-594A-4DD9-9584-FDA3E1C78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3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D7982-AF28-46A5-BD19-DE35DE1ED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88A5-ABED-48D2-99D6-AD5BEF542317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53A65-947A-47DF-804B-A33644803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37A1D-0063-44DE-AF8F-8AA7AFBF8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EF31-594A-4DD9-9584-FDA3E1C78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1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FBCA-0F72-4DBF-8F66-9AF0A61E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189E5-3653-4C37-A317-DB43BF85D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0B6CA-7497-47DA-B902-104C2B03E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8347A-5AEB-4EBB-B6EB-BEBC0A8B3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88A5-ABED-48D2-99D6-AD5BEF542317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2CB7F-BC37-48F9-AF4E-9C542BFE5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1F467-7BDA-4281-9841-D3EDEFBAF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EF31-594A-4DD9-9584-FDA3E1C78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5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C56A-8F50-4033-A842-66B8A2C0D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506D2F-906F-4BF8-9583-99E6EA9286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4D5D2-93C2-4E05-8278-C3539290F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81785-1C88-42A0-9CEF-AA453421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88A5-ABED-48D2-99D6-AD5BEF542317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84806-2E00-4B32-8F2D-F950125B9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5E02B-0340-4F26-BD84-ABE42464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EF31-594A-4DD9-9584-FDA3E1C78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2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0D456F-5909-4235-8341-2E2D4F3F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55EF4-0975-4483-AD06-4CC07F9EB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4A313-EAA1-4236-8210-A67D5CC82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388A5-ABED-48D2-99D6-AD5BEF542317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E9CFE-3728-4AF7-AC7F-E33193E3B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F5AC3-F666-4691-96D4-256B89F6F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FEF31-594A-4DD9-9584-FDA3E1C78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0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8D193-6F21-4E03-8F81-1A76CE87A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en-US" dirty="0"/>
              <a:t>Growth of Single Crystal Thin Films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CC31BA-B056-4475-A313-475C33B955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299" y="4971012"/>
            <a:ext cx="2227811" cy="16708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9E9E47-7FCF-49C2-AA73-95DC0AF73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7" y="476840"/>
            <a:ext cx="3526971" cy="1644588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59C7FC16-EA76-497E-9C10-7E38C3EE602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078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68"/>
    </mc:Choice>
    <mc:Fallback>
      <p:transition spd="slow" advTm="7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B1C04-8A7A-424A-A2D0-57CEEF89E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 Films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D7632-187A-4ACE-A936-4683A8C89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79371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Physical properties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Lattice arrangement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Tailor properties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Manipulating crystal structure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Implementation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1869AE-82F7-4C82-B36E-91A35C1E9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299" y="4971012"/>
            <a:ext cx="2227811" cy="16708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BC295-769A-4180-BF57-EE214375A3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47" y="1279521"/>
            <a:ext cx="4661461" cy="4180748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EB204CFC-DE47-44D6-846D-2A986E684F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8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920"/>
    </mc:Choice>
    <mc:Fallback>
      <p:transition spd="slow" advTm="50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1F908-FDC3-4C88-A66C-EE1B4FD7870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0A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0A0A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13811" r="27944" b="10000"/>
          <a:stretch/>
        </p:blipFill>
        <p:spPr>
          <a:xfrm>
            <a:off x="916173" y="2831646"/>
            <a:ext cx="3558405" cy="30942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165F79-7181-4B8A-8F27-FB3F224A748A}"/>
              </a:ext>
            </a:extLst>
          </p:cNvPr>
          <p:cNvSpPr txBox="1"/>
          <p:nvPr/>
        </p:nvSpPr>
        <p:spPr>
          <a:xfrm>
            <a:off x="3926033" y="1157386"/>
            <a:ext cx="255653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/>
              <a:t>Laser Guiding System</a:t>
            </a: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63F99CC4-B018-4A2A-938E-F02F0E6DFAF6}"/>
              </a:ext>
            </a:extLst>
          </p:cNvPr>
          <p:cNvSpPr/>
          <p:nvPr/>
        </p:nvSpPr>
        <p:spPr>
          <a:xfrm rot="1916599">
            <a:off x="5647076" y="4433926"/>
            <a:ext cx="744028" cy="100281"/>
          </a:xfrm>
          <a:prstGeom prst="cub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B072C3DE-695F-4924-83A9-BE934E50D367}"/>
              </a:ext>
            </a:extLst>
          </p:cNvPr>
          <p:cNvSpPr/>
          <p:nvPr/>
        </p:nvSpPr>
        <p:spPr>
          <a:xfrm rot="1390619">
            <a:off x="5565233" y="1803088"/>
            <a:ext cx="744028" cy="100281"/>
          </a:xfrm>
          <a:prstGeom prst="cub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lowchart: Magnetic Disk 9">
            <a:extLst>
              <a:ext uri="{FF2B5EF4-FFF2-40B4-BE49-F238E27FC236}">
                <a16:creationId xmlns:a16="http://schemas.microsoft.com/office/drawing/2014/main" id="{2A5F4574-ADDE-42FF-ABAF-09F41E27A305}"/>
              </a:ext>
            </a:extLst>
          </p:cNvPr>
          <p:cNvSpPr/>
          <p:nvPr/>
        </p:nvSpPr>
        <p:spPr>
          <a:xfrm rot="2621284">
            <a:off x="3998205" y="3478576"/>
            <a:ext cx="516324" cy="152083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7CA977-BC60-4588-BB48-CCD32D02B445}"/>
              </a:ext>
            </a:extLst>
          </p:cNvPr>
          <p:cNvSpPr/>
          <p:nvPr/>
        </p:nvSpPr>
        <p:spPr>
          <a:xfrm>
            <a:off x="3188961" y="2730270"/>
            <a:ext cx="1545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Convex Lens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D10BBAC-56F9-4DB1-BD20-F9307B80B5B2}"/>
              </a:ext>
            </a:extLst>
          </p:cNvPr>
          <p:cNvSpPr txBox="1"/>
          <p:nvPr/>
        </p:nvSpPr>
        <p:spPr>
          <a:xfrm>
            <a:off x="2376565" y="575175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Chamber</a:t>
            </a:r>
          </a:p>
        </p:txBody>
      </p:sp>
      <p:sp>
        <p:nvSpPr>
          <p:cNvPr id="88" name="Flowchart: Magnetic Disk 87">
            <a:extLst>
              <a:ext uri="{FF2B5EF4-FFF2-40B4-BE49-F238E27FC236}">
                <a16:creationId xmlns:a16="http://schemas.microsoft.com/office/drawing/2014/main" id="{AD2BBC61-5FAE-493D-8312-1EF93ECEF64F}"/>
              </a:ext>
            </a:extLst>
          </p:cNvPr>
          <p:cNvSpPr/>
          <p:nvPr/>
        </p:nvSpPr>
        <p:spPr>
          <a:xfrm>
            <a:off x="2674028" y="4907466"/>
            <a:ext cx="409913" cy="91233"/>
          </a:xfrm>
          <a:prstGeom prst="flowChartMagneticDisk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Terminator 89">
            <a:extLst>
              <a:ext uri="{FF2B5EF4-FFF2-40B4-BE49-F238E27FC236}">
                <a16:creationId xmlns:a16="http://schemas.microsoft.com/office/drawing/2014/main" id="{A1B31D2B-E112-419B-9877-482584ECEA55}"/>
              </a:ext>
            </a:extLst>
          </p:cNvPr>
          <p:cNvSpPr>
            <a:spLocks noChangeAspect="1"/>
          </p:cNvSpPr>
          <p:nvPr/>
        </p:nvSpPr>
        <p:spPr>
          <a:xfrm>
            <a:off x="6969936" y="3939370"/>
            <a:ext cx="2994566" cy="892136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7268B99-EE09-49BE-BE14-64BEDAA4104B}"/>
              </a:ext>
            </a:extLst>
          </p:cNvPr>
          <p:cNvGrpSpPr/>
          <p:nvPr/>
        </p:nvGrpSpPr>
        <p:grpSpPr>
          <a:xfrm>
            <a:off x="9853643" y="4205862"/>
            <a:ext cx="155801" cy="359150"/>
            <a:chOff x="8600912" y="3117795"/>
            <a:chExt cx="155801" cy="359150"/>
          </a:xfrm>
        </p:grpSpPr>
        <p:sp>
          <p:nvSpPr>
            <p:cNvPr id="92" name="Cylinder 91">
              <a:extLst>
                <a:ext uri="{FF2B5EF4-FFF2-40B4-BE49-F238E27FC236}">
                  <a16:creationId xmlns:a16="http://schemas.microsoft.com/office/drawing/2014/main" id="{373E068F-1F6B-428B-9CA8-0E8F546C5873}"/>
                </a:ext>
              </a:extLst>
            </p:cNvPr>
            <p:cNvSpPr>
              <a:spLocks noChangeAspect="1"/>
            </p:cNvSpPr>
            <p:nvPr/>
          </p:nvSpPr>
          <p:spPr>
            <a:xfrm rot="5400000" flipV="1">
              <a:off x="8524116" y="3244348"/>
              <a:ext cx="359150" cy="106044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Cylinder 92">
              <a:extLst>
                <a:ext uri="{FF2B5EF4-FFF2-40B4-BE49-F238E27FC236}">
                  <a16:creationId xmlns:a16="http://schemas.microsoft.com/office/drawing/2014/main" id="{E8D2F7EF-03DC-4C0F-8332-3F2F86712796}"/>
                </a:ext>
              </a:extLst>
            </p:cNvPr>
            <p:cNvSpPr>
              <a:spLocks noChangeAspect="1"/>
            </p:cNvSpPr>
            <p:nvPr/>
          </p:nvSpPr>
          <p:spPr>
            <a:xfrm rot="5400000" flipV="1">
              <a:off x="8474359" y="3244348"/>
              <a:ext cx="359150" cy="106044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95" name="Cylinder 94">
            <a:extLst>
              <a:ext uri="{FF2B5EF4-FFF2-40B4-BE49-F238E27FC236}">
                <a16:creationId xmlns:a16="http://schemas.microsoft.com/office/drawing/2014/main" id="{1EA2E5F3-3F0B-4DD1-8DEA-057724594D3A}"/>
              </a:ext>
            </a:extLst>
          </p:cNvPr>
          <p:cNvSpPr>
            <a:spLocks noChangeAspect="1"/>
          </p:cNvSpPr>
          <p:nvPr/>
        </p:nvSpPr>
        <p:spPr>
          <a:xfrm rot="5400000">
            <a:off x="6817008" y="4360525"/>
            <a:ext cx="359150" cy="95106"/>
          </a:xfrm>
          <a:prstGeom prst="can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6" name="Flowchart: Magnetic Disk 95">
            <a:extLst>
              <a:ext uri="{FF2B5EF4-FFF2-40B4-BE49-F238E27FC236}">
                <a16:creationId xmlns:a16="http://schemas.microsoft.com/office/drawing/2014/main" id="{BDD68974-0E13-4026-9E15-29C30A6016E7}"/>
              </a:ext>
            </a:extLst>
          </p:cNvPr>
          <p:cNvSpPr>
            <a:spLocks noChangeAspect="1"/>
          </p:cNvSpPr>
          <p:nvPr/>
        </p:nvSpPr>
        <p:spPr>
          <a:xfrm>
            <a:off x="7550424" y="4763315"/>
            <a:ext cx="1801974" cy="127615"/>
          </a:xfrm>
          <a:prstGeom prst="flowChartMagneticDisk">
            <a:avLst/>
          </a:prstGeom>
          <a:solidFill>
            <a:srgbClr val="FDA08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+ Electrode</a:t>
            </a:r>
          </a:p>
        </p:txBody>
      </p:sp>
      <p:sp>
        <p:nvSpPr>
          <p:cNvPr id="97" name="Flowchart: Connector 96">
            <a:extLst>
              <a:ext uri="{FF2B5EF4-FFF2-40B4-BE49-F238E27FC236}">
                <a16:creationId xmlns:a16="http://schemas.microsoft.com/office/drawing/2014/main" id="{0C8D4748-0555-4459-9169-49DB0BB0CE8F}"/>
              </a:ext>
            </a:extLst>
          </p:cNvPr>
          <p:cNvSpPr>
            <a:spLocks noChangeAspect="1"/>
          </p:cNvSpPr>
          <p:nvPr/>
        </p:nvSpPr>
        <p:spPr>
          <a:xfrm>
            <a:off x="9810208" y="4262417"/>
            <a:ext cx="68313" cy="65478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8" name="Flowchart: Connector 97">
            <a:extLst>
              <a:ext uri="{FF2B5EF4-FFF2-40B4-BE49-F238E27FC236}">
                <a16:creationId xmlns:a16="http://schemas.microsoft.com/office/drawing/2014/main" id="{AFFAB89C-1735-4D8F-85D9-481267D9E3D8}"/>
              </a:ext>
            </a:extLst>
          </p:cNvPr>
          <p:cNvSpPr>
            <a:spLocks noChangeAspect="1"/>
          </p:cNvSpPr>
          <p:nvPr/>
        </p:nvSpPr>
        <p:spPr>
          <a:xfrm>
            <a:off x="9785330" y="4349644"/>
            <a:ext cx="68313" cy="65478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9" name="Flowchart: Connector 98">
            <a:extLst>
              <a:ext uri="{FF2B5EF4-FFF2-40B4-BE49-F238E27FC236}">
                <a16:creationId xmlns:a16="http://schemas.microsoft.com/office/drawing/2014/main" id="{865CA802-C4EC-46FF-B516-15E886D21E44}"/>
              </a:ext>
            </a:extLst>
          </p:cNvPr>
          <p:cNvSpPr>
            <a:spLocks noChangeAspect="1"/>
          </p:cNvSpPr>
          <p:nvPr/>
        </p:nvSpPr>
        <p:spPr>
          <a:xfrm>
            <a:off x="7032451" y="4429357"/>
            <a:ext cx="68313" cy="65478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0" name="Flowchart: Magnetic Disk 99">
            <a:extLst>
              <a:ext uri="{FF2B5EF4-FFF2-40B4-BE49-F238E27FC236}">
                <a16:creationId xmlns:a16="http://schemas.microsoft.com/office/drawing/2014/main" id="{9993AA61-9111-4E34-A3CB-05137213F2DD}"/>
              </a:ext>
            </a:extLst>
          </p:cNvPr>
          <p:cNvSpPr>
            <a:spLocks noChangeAspect="1"/>
          </p:cNvSpPr>
          <p:nvPr/>
        </p:nvSpPr>
        <p:spPr>
          <a:xfrm rot="10800000">
            <a:off x="7558211" y="3873604"/>
            <a:ext cx="1801974" cy="127615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67641B5-873E-4C9C-9C60-09D8FD893309}"/>
              </a:ext>
            </a:extLst>
          </p:cNvPr>
          <p:cNvSpPr>
            <a:spLocks noChangeAspect="1"/>
          </p:cNvSpPr>
          <p:nvPr/>
        </p:nvSpPr>
        <p:spPr>
          <a:xfrm>
            <a:off x="7958661" y="3774457"/>
            <a:ext cx="94647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dirty="0"/>
              <a:t>- Electrode</a:t>
            </a:r>
          </a:p>
        </p:txBody>
      </p:sp>
      <p:sp>
        <p:nvSpPr>
          <p:cNvPr id="102" name="Flowchart: Connector 101">
            <a:extLst>
              <a:ext uri="{FF2B5EF4-FFF2-40B4-BE49-F238E27FC236}">
                <a16:creationId xmlns:a16="http://schemas.microsoft.com/office/drawing/2014/main" id="{4FB3FF03-D523-437E-AD36-B6C690671112}"/>
              </a:ext>
            </a:extLst>
          </p:cNvPr>
          <p:cNvSpPr>
            <a:spLocks noChangeAspect="1"/>
          </p:cNvSpPr>
          <p:nvPr/>
        </p:nvSpPr>
        <p:spPr>
          <a:xfrm>
            <a:off x="8738540" y="3988619"/>
            <a:ext cx="56933" cy="5409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3" name="Flowchart: Connector 102">
            <a:extLst>
              <a:ext uri="{FF2B5EF4-FFF2-40B4-BE49-F238E27FC236}">
                <a16:creationId xmlns:a16="http://schemas.microsoft.com/office/drawing/2014/main" id="{7086225F-241F-485B-9285-FC35CF427B85}"/>
              </a:ext>
            </a:extLst>
          </p:cNvPr>
          <p:cNvSpPr>
            <a:spLocks noChangeAspect="1"/>
          </p:cNvSpPr>
          <p:nvPr/>
        </p:nvSpPr>
        <p:spPr>
          <a:xfrm>
            <a:off x="8746133" y="4412663"/>
            <a:ext cx="68313" cy="65478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4" name="Flowchart: Connector 103">
            <a:extLst>
              <a:ext uri="{FF2B5EF4-FFF2-40B4-BE49-F238E27FC236}">
                <a16:creationId xmlns:a16="http://schemas.microsoft.com/office/drawing/2014/main" id="{28B91E08-5FE7-4E1E-A8EF-753F51FA0FD3}"/>
              </a:ext>
            </a:extLst>
          </p:cNvPr>
          <p:cNvSpPr>
            <a:spLocks noChangeAspect="1"/>
          </p:cNvSpPr>
          <p:nvPr/>
        </p:nvSpPr>
        <p:spPr>
          <a:xfrm>
            <a:off x="8751298" y="4427928"/>
            <a:ext cx="68313" cy="65478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6BEE1D1-0A37-489D-96AF-54DD5FA30FAA}"/>
              </a:ext>
            </a:extLst>
          </p:cNvPr>
          <p:cNvGrpSpPr>
            <a:grpSpLocks noChangeAspect="1"/>
          </p:cNvGrpSpPr>
          <p:nvPr/>
        </p:nvGrpSpPr>
        <p:grpSpPr>
          <a:xfrm>
            <a:off x="8707225" y="4429358"/>
            <a:ext cx="114730" cy="68313"/>
            <a:chOff x="7323826" y="1440611"/>
            <a:chExt cx="347665" cy="207034"/>
          </a:xfrm>
        </p:grpSpPr>
        <p:sp>
          <p:nvSpPr>
            <p:cNvPr id="106" name="Flowchart: Connector 105">
              <a:extLst>
                <a:ext uri="{FF2B5EF4-FFF2-40B4-BE49-F238E27FC236}">
                  <a16:creationId xmlns:a16="http://schemas.microsoft.com/office/drawing/2014/main" id="{1D18B8D9-3699-49AE-B1A4-91754331F375}"/>
                </a:ext>
              </a:extLst>
            </p:cNvPr>
            <p:cNvSpPr/>
            <p:nvPr/>
          </p:nvSpPr>
          <p:spPr>
            <a:xfrm>
              <a:off x="7323826" y="1449238"/>
              <a:ext cx="189782" cy="172528"/>
            </a:xfrm>
            <a:prstGeom prst="flowChartConnec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7" name="Flowchart: Connector 106">
              <a:extLst>
                <a:ext uri="{FF2B5EF4-FFF2-40B4-BE49-F238E27FC236}">
                  <a16:creationId xmlns:a16="http://schemas.microsoft.com/office/drawing/2014/main" id="{9EFCCE24-5D62-42C4-8D13-8CD4B3CFF6D5}"/>
                </a:ext>
              </a:extLst>
            </p:cNvPr>
            <p:cNvSpPr/>
            <p:nvPr/>
          </p:nvSpPr>
          <p:spPr>
            <a:xfrm>
              <a:off x="7441724" y="1440611"/>
              <a:ext cx="229767" cy="207034"/>
            </a:xfrm>
            <a:prstGeom prst="flowChartConnec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8" name="Flowchart: Connector 107">
            <a:extLst>
              <a:ext uri="{FF2B5EF4-FFF2-40B4-BE49-F238E27FC236}">
                <a16:creationId xmlns:a16="http://schemas.microsoft.com/office/drawing/2014/main" id="{4E02BBE0-86B8-413C-9879-5F9969CD6303}"/>
              </a:ext>
            </a:extLst>
          </p:cNvPr>
          <p:cNvSpPr>
            <a:spLocks noChangeAspect="1"/>
          </p:cNvSpPr>
          <p:nvPr/>
        </p:nvSpPr>
        <p:spPr>
          <a:xfrm>
            <a:off x="8722447" y="4478141"/>
            <a:ext cx="68313" cy="65478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B7A7F1B-5C0C-48CF-970C-57E9B8A9AB51}"/>
              </a:ext>
            </a:extLst>
          </p:cNvPr>
          <p:cNvSpPr txBox="1"/>
          <p:nvPr/>
        </p:nvSpPr>
        <p:spPr>
          <a:xfrm>
            <a:off x="7782042" y="3384069"/>
            <a:ext cx="1324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Laser Cavity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538977" y="4061499"/>
            <a:ext cx="689637" cy="856475"/>
            <a:chOff x="4237020" y="1278055"/>
            <a:chExt cx="860826" cy="1247862"/>
          </a:xfrm>
          <a:solidFill>
            <a:srgbClr val="92D050"/>
          </a:solidFill>
        </p:grpSpPr>
        <p:sp>
          <p:nvSpPr>
            <p:cNvPr id="36" name="Heart 35"/>
            <p:cNvSpPr/>
            <p:nvPr/>
          </p:nvSpPr>
          <p:spPr>
            <a:xfrm>
              <a:off x="4237021" y="1376127"/>
              <a:ext cx="860825" cy="1149790"/>
            </a:xfrm>
            <a:prstGeom prst="hear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237020" y="1278055"/>
              <a:ext cx="860826" cy="7325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19517" y="1162067"/>
            <a:ext cx="338819" cy="2640084"/>
            <a:chOff x="1797798" y="1294532"/>
            <a:chExt cx="338819" cy="2640084"/>
          </a:xfrm>
        </p:grpSpPr>
        <p:sp>
          <p:nvSpPr>
            <p:cNvPr id="5" name="Rounded Rectangle 4"/>
            <p:cNvSpPr/>
            <p:nvPr/>
          </p:nvSpPr>
          <p:spPr>
            <a:xfrm>
              <a:off x="1797798" y="1294532"/>
              <a:ext cx="338819" cy="892722"/>
            </a:xfrm>
            <a:prstGeom prst="roundRect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01276" y="1295199"/>
              <a:ext cx="134633" cy="8927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927049" y="2162363"/>
              <a:ext cx="82992" cy="1772253"/>
            </a:xfrm>
            <a:prstGeom prst="rect">
              <a:avLst/>
            </a:prstGeom>
            <a:solidFill>
              <a:srgbClr val="C71F1F"/>
            </a:solidFill>
            <a:ln>
              <a:solidFill>
                <a:srgbClr val="C71F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24342" y="1529870"/>
            <a:ext cx="3424691" cy="3592949"/>
            <a:chOff x="2566411" y="1671387"/>
            <a:chExt cx="3424691" cy="3592949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01C67BB8-DF45-4E2A-BF86-85ACAAAB82C7}"/>
                </a:ext>
              </a:extLst>
            </p:cNvPr>
            <p:cNvSpPr/>
            <p:nvPr/>
          </p:nvSpPr>
          <p:spPr>
            <a:xfrm rot="13414055">
              <a:off x="2566411" y="3483448"/>
              <a:ext cx="86789" cy="178088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Cylinder 8">
              <a:extLst>
                <a:ext uri="{FF2B5EF4-FFF2-40B4-BE49-F238E27FC236}">
                  <a16:creationId xmlns:a16="http://schemas.microsoft.com/office/drawing/2014/main" id="{9BEFA55A-BB0C-4C36-AB9F-2128F06BE1B0}"/>
                </a:ext>
              </a:extLst>
            </p:cNvPr>
            <p:cNvSpPr/>
            <p:nvPr/>
          </p:nvSpPr>
          <p:spPr>
            <a:xfrm rot="21397623">
              <a:off x="4954806" y="1964623"/>
              <a:ext cx="87054" cy="2625086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C2D07B83-E50E-4ACE-A8B6-10DE20BF09DB}"/>
                </a:ext>
              </a:extLst>
            </p:cNvPr>
            <p:cNvSpPr/>
            <p:nvPr/>
          </p:nvSpPr>
          <p:spPr>
            <a:xfrm rot="16200000">
              <a:off x="5470310" y="4079023"/>
              <a:ext cx="108654" cy="932930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Cylinder 10">
              <a:extLst>
                <a:ext uri="{FF2B5EF4-FFF2-40B4-BE49-F238E27FC236}">
                  <a16:creationId xmlns:a16="http://schemas.microsoft.com/office/drawing/2014/main" id="{A4B559EF-E587-4721-BA5E-58540FDECB97}"/>
                </a:ext>
              </a:extLst>
            </p:cNvPr>
            <p:cNvSpPr/>
            <p:nvPr/>
          </p:nvSpPr>
          <p:spPr>
            <a:xfrm rot="13489030">
              <a:off x="4075329" y="1671387"/>
              <a:ext cx="93907" cy="2305080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524747" y="1524835"/>
            <a:ext cx="3424691" cy="3592949"/>
            <a:chOff x="2566411" y="1671387"/>
            <a:chExt cx="3424691" cy="3592949"/>
          </a:xfrm>
        </p:grpSpPr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01C67BB8-DF45-4E2A-BF86-85ACAAAB82C7}"/>
                </a:ext>
              </a:extLst>
            </p:cNvPr>
            <p:cNvSpPr/>
            <p:nvPr/>
          </p:nvSpPr>
          <p:spPr>
            <a:xfrm rot="13414055">
              <a:off x="2566411" y="3483448"/>
              <a:ext cx="86789" cy="178088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Cylinder 8">
              <a:extLst>
                <a:ext uri="{FF2B5EF4-FFF2-40B4-BE49-F238E27FC236}">
                  <a16:creationId xmlns:a16="http://schemas.microsoft.com/office/drawing/2014/main" id="{9BEFA55A-BB0C-4C36-AB9F-2128F06BE1B0}"/>
                </a:ext>
              </a:extLst>
            </p:cNvPr>
            <p:cNvSpPr/>
            <p:nvPr/>
          </p:nvSpPr>
          <p:spPr>
            <a:xfrm rot="21397623">
              <a:off x="4954806" y="1964623"/>
              <a:ext cx="87054" cy="2625086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Cylinder 5">
              <a:extLst>
                <a:ext uri="{FF2B5EF4-FFF2-40B4-BE49-F238E27FC236}">
                  <a16:creationId xmlns:a16="http://schemas.microsoft.com/office/drawing/2014/main" id="{C2D07B83-E50E-4ACE-A8B6-10DE20BF09DB}"/>
                </a:ext>
              </a:extLst>
            </p:cNvPr>
            <p:cNvSpPr/>
            <p:nvPr/>
          </p:nvSpPr>
          <p:spPr>
            <a:xfrm rot="16200000">
              <a:off x="5470310" y="4079023"/>
              <a:ext cx="108654" cy="932930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Cylinder 10">
              <a:extLst>
                <a:ext uri="{FF2B5EF4-FFF2-40B4-BE49-F238E27FC236}">
                  <a16:creationId xmlns:a16="http://schemas.microsoft.com/office/drawing/2014/main" id="{A4B559EF-E587-4721-BA5E-58540FDECB97}"/>
                </a:ext>
              </a:extLst>
            </p:cNvPr>
            <p:cNvSpPr/>
            <p:nvPr/>
          </p:nvSpPr>
          <p:spPr>
            <a:xfrm rot="13489030">
              <a:off x="4075329" y="1671387"/>
              <a:ext cx="93907" cy="2305080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531468" y="4041860"/>
            <a:ext cx="689637" cy="856475"/>
            <a:chOff x="4237020" y="1278055"/>
            <a:chExt cx="860826" cy="1247862"/>
          </a:xfrm>
          <a:solidFill>
            <a:srgbClr val="92D050"/>
          </a:solidFill>
        </p:grpSpPr>
        <p:sp>
          <p:nvSpPr>
            <p:cNvPr id="64" name="Heart 63"/>
            <p:cNvSpPr/>
            <p:nvPr/>
          </p:nvSpPr>
          <p:spPr>
            <a:xfrm>
              <a:off x="4237021" y="1376127"/>
              <a:ext cx="860825" cy="1149790"/>
            </a:xfrm>
            <a:prstGeom prst="hear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237020" y="1278055"/>
              <a:ext cx="860826" cy="7325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542651" y="1524835"/>
            <a:ext cx="3424691" cy="3592949"/>
            <a:chOff x="2566411" y="1671387"/>
            <a:chExt cx="3424691" cy="3592949"/>
          </a:xfrm>
        </p:grpSpPr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01C67BB8-DF45-4E2A-BF86-85ACAAAB82C7}"/>
                </a:ext>
              </a:extLst>
            </p:cNvPr>
            <p:cNvSpPr/>
            <p:nvPr/>
          </p:nvSpPr>
          <p:spPr>
            <a:xfrm rot="13414055">
              <a:off x="2566411" y="3483448"/>
              <a:ext cx="86789" cy="178088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Cylinder 8">
              <a:extLst>
                <a:ext uri="{FF2B5EF4-FFF2-40B4-BE49-F238E27FC236}">
                  <a16:creationId xmlns:a16="http://schemas.microsoft.com/office/drawing/2014/main" id="{9BEFA55A-BB0C-4C36-AB9F-2128F06BE1B0}"/>
                </a:ext>
              </a:extLst>
            </p:cNvPr>
            <p:cNvSpPr/>
            <p:nvPr/>
          </p:nvSpPr>
          <p:spPr>
            <a:xfrm rot="21397623">
              <a:off x="4954806" y="1964623"/>
              <a:ext cx="87054" cy="2625086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Cylinder 5">
              <a:extLst>
                <a:ext uri="{FF2B5EF4-FFF2-40B4-BE49-F238E27FC236}">
                  <a16:creationId xmlns:a16="http://schemas.microsoft.com/office/drawing/2014/main" id="{C2D07B83-E50E-4ACE-A8B6-10DE20BF09DB}"/>
                </a:ext>
              </a:extLst>
            </p:cNvPr>
            <p:cNvSpPr/>
            <p:nvPr/>
          </p:nvSpPr>
          <p:spPr>
            <a:xfrm rot="16200000">
              <a:off x="5470310" y="4079023"/>
              <a:ext cx="108654" cy="932930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Cylinder 10">
              <a:extLst>
                <a:ext uri="{FF2B5EF4-FFF2-40B4-BE49-F238E27FC236}">
                  <a16:creationId xmlns:a16="http://schemas.microsoft.com/office/drawing/2014/main" id="{A4B559EF-E587-4721-BA5E-58540FDECB97}"/>
                </a:ext>
              </a:extLst>
            </p:cNvPr>
            <p:cNvSpPr/>
            <p:nvPr/>
          </p:nvSpPr>
          <p:spPr>
            <a:xfrm rot="13489030">
              <a:off x="4075329" y="1671387"/>
              <a:ext cx="93907" cy="2305080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527617" y="4044499"/>
            <a:ext cx="700997" cy="866434"/>
            <a:chOff x="4741708" y="1680406"/>
            <a:chExt cx="875006" cy="1262372"/>
          </a:xfrm>
          <a:solidFill>
            <a:srgbClr val="92D050"/>
          </a:solidFill>
        </p:grpSpPr>
        <p:sp>
          <p:nvSpPr>
            <p:cNvPr id="72" name="Heart 71"/>
            <p:cNvSpPr/>
            <p:nvPr/>
          </p:nvSpPr>
          <p:spPr>
            <a:xfrm>
              <a:off x="4741708" y="1792988"/>
              <a:ext cx="860825" cy="1149790"/>
            </a:xfrm>
            <a:prstGeom prst="hear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755888" y="1680406"/>
              <a:ext cx="860826" cy="7325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557750" y="1524835"/>
            <a:ext cx="3424691" cy="3592949"/>
            <a:chOff x="2566411" y="1671387"/>
            <a:chExt cx="3424691" cy="3592949"/>
          </a:xfrm>
        </p:grpSpPr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01C67BB8-DF45-4E2A-BF86-85ACAAAB82C7}"/>
                </a:ext>
              </a:extLst>
            </p:cNvPr>
            <p:cNvSpPr/>
            <p:nvPr/>
          </p:nvSpPr>
          <p:spPr>
            <a:xfrm rot="13414055">
              <a:off x="2566411" y="3483448"/>
              <a:ext cx="86789" cy="178088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Cylinder 8">
              <a:extLst>
                <a:ext uri="{FF2B5EF4-FFF2-40B4-BE49-F238E27FC236}">
                  <a16:creationId xmlns:a16="http://schemas.microsoft.com/office/drawing/2014/main" id="{9BEFA55A-BB0C-4C36-AB9F-2128F06BE1B0}"/>
                </a:ext>
              </a:extLst>
            </p:cNvPr>
            <p:cNvSpPr/>
            <p:nvPr/>
          </p:nvSpPr>
          <p:spPr>
            <a:xfrm rot="21397623">
              <a:off x="4954806" y="1964623"/>
              <a:ext cx="87054" cy="2625086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Cylinder 5">
              <a:extLst>
                <a:ext uri="{FF2B5EF4-FFF2-40B4-BE49-F238E27FC236}">
                  <a16:creationId xmlns:a16="http://schemas.microsoft.com/office/drawing/2014/main" id="{C2D07B83-E50E-4ACE-A8B6-10DE20BF09DB}"/>
                </a:ext>
              </a:extLst>
            </p:cNvPr>
            <p:cNvSpPr/>
            <p:nvPr/>
          </p:nvSpPr>
          <p:spPr>
            <a:xfrm rot="16200000">
              <a:off x="5470310" y="4079023"/>
              <a:ext cx="108654" cy="932930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Cylinder 10">
              <a:extLst>
                <a:ext uri="{FF2B5EF4-FFF2-40B4-BE49-F238E27FC236}">
                  <a16:creationId xmlns:a16="http://schemas.microsoft.com/office/drawing/2014/main" id="{A4B559EF-E587-4721-BA5E-58540FDECB97}"/>
                </a:ext>
              </a:extLst>
            </p:cNvPr>
            <p:cNvSpPr/>
            <p:nvPr/>
          </p:nvSpPr>
          <p:spPr>
            <a:xfrm rot="13489030">
              <a:off x="4075329" y="1671387"/>
              <a:ext cx="93907" cy="2305080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528874" y="4057084"/>
            <a:ext cx="689637" cy="856475"/>
            <a:chOff x="4237020" y="1278055"/>
            <a:chExt cx="860826" cy="1247862"/>
          </a:xfrm>
          <a:solidFill>
            <a:srgbClr val="92D050"/>
          </a:solidFill>
        </p:grpSpPr>
        <p:sp>
          <p:nvSpPr>
            <p:cNvPr id="80" name="Heart 79"/>
            <p:cNvSpPr/>
            <p:nvPr/>
          </p:nvSpPr>
          <p:spPr>
            <a:xfrm>
              <a:off x="4237021" y="1376127"/>
              <a:ext cx="860825" cy="1149790"/>
            </a:xfrm>
            <a:prstGeom prst="hear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4237020" y="1278055"/>
              <a:ext cx="860826" cy="7325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520367" y="1524835"/>
            <a:ext cx="3424691" cy="3592949"/>
            <a:chOff x="2566411" y="1671387"/>
            <a:chExt cx="3424691" cy="3592949"/>
          </a:xfrm>
        </p:grpSpPr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01C67BB8-DF45-4E2A-BF86-85ACAAAB82C7}"/>
                </a:ext>
              </a:extLst>
            </p:cNvPr>
            <p:cNvSpPr/>
            <p:nvPr/>
          </p:nvSpPr>
          <p:spPr>
            <a:xfrm rot="13414055">
              <a:off x="2566411" y="3483448"/>
              <a:ext cx="86789" cy="178088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Cylinder 8">
              <a:extLst>
                <a:ext uri="{FF2B5EF4-FFF2-40B4-BE49-F238E27FC236}">
                  <a16:creationId xmlns:a16="http://schemas.microsoft.com/office/drawing/2014/main" id="{9BEFA55A-BB0C-4C36-AB9F-2128F06BE1B0}"/>
                </a:ext>
              </a:extLst>
            </p:cNvPr>
            <p:cNvSpPr/>
            <p:nvPr/>
          </p:nvSpPr>
          <p:spPr>
            <a:xfrm rot="21397623">
              <a:off x="4954806" y="1964623"/>
              <a:ext cx="87054" cy="2625086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Cylinder 5">
              <a:extLst>
                <a:ext uri="{FF2B5EF4-FFF2-40B4-BE49-F238E27FC236}">
                  <a16:creationId xmlns:a16="http://schemas.microsoft.com/office/drawing/2014/main" id="{C2D07B83-E50E-4ACE-A8B6-10DE20BF09DB}"/>
                </a:ext>
              </a:extLst>
            </p:cNvPr>
            <p:cNvSpPr/>
            <p:nvPr/>
          </p:nvSpPr>
          <p:spPr>
            <a:xfrm rot="16200000">
              <a:off x="5470310" y="4079023"/>
              <a:ext cx="108654" cy="932930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Cylinder 10">
              <a:extLst>
                <a:ext uri="{FF2B5EF4-FFF2-40B4-BE49-F238E27FC236}">
                  <a16:creationId xmlns:a16="http://schemas.microsoft.com/office/drawing/2014/main" id="{A4B559EF-E587-4721-BA5E-58540FDECB97}"/>
                </a:ext>
              </a:extLst>
            </p:cNvPr>
            <p:cNvSpPr/>
            <p:nvPr/>
          </p:nvSpPr>
          <p:spPr>
            <a:xfrm rot="13489030">
              <a:off x="4075329" y="1671387"/>
              <a:ext cx="93907" cy="2305080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533887" y="4051131"/>
            <a:ext cx="689637" cy="856475"/>
            <a:chOff x="4237020" y="1278055"/>
            <a:chExt cx="860826" cy="1247862"/>
          </a:xfrm>
          <a:solidFill>
            <a:srgbClr val="92D050"/>
          </a:solidFill>
        </p:grpSpPr>
        <p:sp>
          <p:nvSpPr>
            <p:cNvPr id="94" name="Heart 93"/>
            <p:cNvSpPr/>
            <p:nvPr/>
          </p:nvSpPr>
          <p:spPr>
            <a:xfrm>
              <a:off x="4237021" y="1376127"/>
              <a:ext cx="860825" cy="1149790"/>
            </a:xfrm>
            <a:prstGeom prst="hear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4237020" y="1278055"/>
              <a:ext cx="860826" cy="7325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78504" y="3806122"/>
            <a:ext cx="406273" cy="132382"/>
            <a:chOff x="680836" y="2495677"/>
            <a:chExt cx="520443" cy="186755"/>
          </a:xfrm>
        </p:grpSpPr>
        <p:sp>
          <p:nvSpPr>
            <p:cNvPr id="15" name="Rectangle 14"/>
            <p:cNvSpPr/>
            <p:nvPr/>
          </p:nvSpPr>
          <p:spPr>
            <a:xfrm>
              <a:off x="749758" y="2628895"/>
              <a:ext cx="380326" cy="53537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flipV="1">
              <a:off x="680836" y="2495677"/>
              <a:ext cx="520443" cy="1288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408323" y="213776"/>
            <a:ext cx="8652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Pulsed laser deposition (PLD)</a:t>
            </a: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583DB8DE-DB91-4640-8C80-B7868165C8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299" y="4971012"/>
            <a:ext cx="2227811" cy="1670858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6A61634-04A5-452F-9991-97FB0AF19E02}"/>
              </a:ext>
            </a:extLst>
          </p:cNvPr>
          <p:cNvCxnSpPr>
            <a:cxnSpLocks/>
          </p:cNvCxnSpPr>
          <p:nvPr/>
        </p:nvCxnSpPr>
        <p:spPr>
          <a:xfrm>
            <a:off x="1257540" y="3907967"/>
            <a:ext cx="1429825" cy="4199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178F46E-D6F6-450B-8E52-93CF4A38BBEC}"/>
              </a:ext>
            </a:extLst>
          </p:cNvPr>
          <p:cNvSpPr txBox="1"/>
          <p:nvPr/>
        </p:nvSpPr>
        <p:spPr>
          <a:xfrm>
            <a:off x="278982" y="3603259"/>
            <a:ext cx="1128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Plasma</a:t>
            </a:r>
          </a:p>
        </p:txBody>
      </p:sp>
      <p:pic>
        <p:nvPicPr>
          <p:cNvPr id="26" name="Audio 25">
            <a:hlinkClick r:id="" action="ppaction://media"/>
            <a:extLst>
              <a:ext uri="{FF2B5EF4-FFF2-40B4-BE49-F238E27FC236}">
                <a16:creationId xmlns:a16="http://schemas.microsoft.com/office/drawing/2014/main" id="{F4EFD9D5-1D39-417E-80BB-55FD2D9342F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8512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675"/>
    </mc:Choice>
    <mc:Fallback>
      <p:transition spd="slow" advTm="30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>
            <a:extLst>
              <a:ext uri="{FF2B5EF4-FFF2-40B4-BE49-F238E27FC236}">
                <a16:creationId xmlns:a16="http://schemas.microsoft.com/office/drawing/2014/main" id="{D0FE188A-160A-4E6F-A21D-827B8AC20836}"/>
              </a:ext>
            </a:extLst>
          </p:cNvPr>
          <p:cNvSpPr/>
          <p:nvPr/>
        </p:nvSpPr>
        <p:spPr>
          <a:xfrm>
            <a:off x="1360967" y="3551277"/>
            <a:ext cx="9827078" cy="2604974"/>
          </a:xfrm>
          <a:prstGeom prst="cube">
            <a:avLst>
              <a:gd name="adj" fmla="val 83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46D9A18A-8EAA-4925-9753-2B04E99AE4C7}"/>
              </a:ext>
            </a:extLst>
          </p:cNvPr>
          <p:cNvSpPr/>
          <p:nvPr/>
        </p:nvSpPr>
        <p:spPr>
          <a:xfrm>
            <a:off x="1807533" y="3636338"/>
            <a:ext cx="8697434" cy="1908457"/>
          </a:xfrm>
          <a:prstGeom prst="cube">
            <a:avLst>
              <a:gd name="adj" fmla="val 8875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AA6D65D-8A9D-4D72-9145-4019D8A71F46}"/>
              </a:ext>
            </a:extLst>
          </p:cNvPr>
          <p:cNvGrpSpPr/>
          <p:nvPr/>
        </p:nvGrpSpPr>
        <p:grpSpPr>
          <a:xfrm>
            <a:off x="2104501" y="3731815"/>
            <a:ext cx="1503761" cy="1502827"/>
            <a:chOff x="2104501" y="3731815"/>
            <a:chExt cx="1503761" cy="150282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4BE1822-1A81-4AA0-9791-990F8F973315}"/>
                </a:ext>
              </a:extLst>
            </p:cNvPr>
            <p:cNvSpPr/>
            <p:nvPr/>
          </p:nvSpPr>
          <p:spPr>
            <a:xfrm>
              <a:off x="3507460" y="3731815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DC56255-8A99-4C44-A883-C298B0EC6BFC}"/>
                </a:ext>
              </a:extLst>
            </p:cNvPr>
            <p:cNvSpPr/>
            <p:nvPr/>
          </p:nvSpPr>
          <p:spPr>
            <a:xfrm>
              <a:off x="3153371" y="4100444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7AFE589-43E2-495B-AF0C-92332A57772D}"/>
                </a:ext>
              </a:extLst>
            </p:cNvPr>
            <p:cNvSpPr/>
            <p:nvPr/>
          </p:nvSpPr>
          <p:spPr>
            <a:xfrm>
              <a:off x="2792336" y="4463106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7D8251-761C-44A1-975E-01CA22FB3F95}"/>
                </a:ext>
              </a:extLst>
            </p:cNvPr>
            <p:cNvSpPr/>
            <p:nvPr/>
          </p:nvSpPr>
          <p:spPr>
            <a:xfrm>
              <a:off x="2455753" y="4813147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9A9AA83-4B24-4077-B4EC-65B5E763C29F}"/>
                </a:ext>
              </a:extLst>
            </p:cNvPr>
            <p:cNvSpPr/>
            <p:nvPr/>
          </p:nvSpPr>
          <p:spPr>
            <a:xfrm>
              <a:off x="2104501" y="5153408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3E9EEB-A123-4AC7-A71C-1C3E11076E6C}"/>
              </a:ext>
            </a:extLst>
          </p:cNvPr>
          <p:cNvGrpSpPr/>
          <p:nvPr/>
        </p:nvGrpSpPr>
        <p:grpSpPr>
          <a:xfrm>
            <a:off x="2842737" y="3731815"/>
            <a:ext cx="1503761" cy="1502827"/>
            <a:chOff x="2104501" y="3731815"/>
            <a:chExt cx="1503761" cy="150282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AA775C4-2BE3-458D-9BD5-F0626ACDD999}"/>
                </a:ext>
              </a:extLst>
            </p:cNvPr>
            <p:cNvSpPr/>
            <p:nvPr/>
          </p:nvSpPr>
          <p:spPr>
            <a:xfrm>
              <a:off x="3507460" y="3731815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050D93D-D365-4058-98AC-94BC417CB528}"/>
                </a:ext>
              </a:extLst>
            </p:cNvPr>
            <p:cNvSpPr/>
            <p:nvPr/>
          </p:nvSpPr>
          <p:spPr>
            <a:xfrm>
              <a:off x="3153371" y="4100444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495CD2E-A409-4B9D-B996-3C14544B398F}"/>
                </a:ext>
              </a:extLst>
            </p:cNvPr>
            <p:cNvSpPr/>
            <p:nvPr/>
          </p:nvSpPr>
          <p:spPr>
            <a:xfrm>
              <a:off x="2792336" y="4463106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1B350BD-449E-49DD-AAA8-13D405A04E2F}"/>
                </a:ext>
              </a:extLst>
            </p:cNvPr>
            <p:cNvSpPr/>
            <p:nvPr/>
          </p:nvSpPr>
          <p:spPr>
            <a:xfrm>
              <a:off x="2455753" y="4813147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31C47CF-D768-4B17-AECD-E528E55490A6}"/>
                </a:ext>
              </a:extLst>
            </p:cNvPr>
            <p:cNvSpPr/>
            <p:nvPr/>
          </p:nvSpPr>
          <p:spPr>
            <a:xfrm>
              <a:off x="2104501" y="5153408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4591ADB-8312-40F8-81F1-7405D3AD1F08}"/>
              </a:ext>
            </a:extLst>
          </p:cNvPr>
          <p:cNvGrpSpPr/>
          <p:nvPr/>
        </p:nvGrpSpPr>
        <p:grpSpPr>
          <a:xfrm>
            <a:off x="3631374" y="3731815"/>
            <a:ext cx="1503761" cy="1502827"/>
            <a:chOff x="2104501" y="3731815"/>
            <a:chExt cx="1503761" cy="1502827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1059816-9E10-44BD-A669-D734CBD7ABFA}"/>
                </a:ext>
              </a:extLst>
            </p:cNvPr>
            <p:cNvSpPr/>
            <p:nvPr/>
          </p:nvSpPr>
          <p:spPr>
            <a:xfrm>
              <a:off x="3507460" y="3731815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6A2CAC1-9BCB-467C-AE1B-754566085D42}"/>
                </a:ext>
              </a:extLst>
            </p:cNvPr>
            <p:cNvSpPr/>
            <p:nvPr/>
          </p:nvSpPr>
          <p:spPr>
            <a:xfrm>
              <a:off x="3153371" y="4100444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F49F848-370F-4F46-AE03-5302E8608E98}"/>
                </a:ext>
              </a:extLst>
            </p:cNvPr>
            <p:cNvSpPr/>
            <p:nvPr/>
          </p:nvSpPr>
          <p:spPr>
            <a:xfrm>
              <a:off x="2792336" y="4463106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4958E5EF-922B-402B-AF13-7E4048884F21}"/>
                </a:ext>
              </a:extLst>
            </p:cNvPr>
            <p:cNvSpPr/>
            <p:nvPr/>
          </p:nvSpPr>
          <p:spPr>
            <a:xfrm>
              <a:off x="2455753" y="4813147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FA25D42-D7CE-4744-A810-79EE50D2406F}"/>
                </a:ext>
              </a:extLst>
            </p:cNvPr>
            <p:cNvSpPr/>
            <p:nvPr/>
          </p:nvSpPr>
          <p:spPr>
            <a:xfrm>
              <a:off x="2104501" y="5153408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E2E3F21-41F9-4E07-90AA-CAD5F56BB38B}"/>
              </a:ext>
            </a:extLst>
          </p:cNvPr>
          <p:cNvGrpSpPr/>
          <p:nvPr/>
        </p:nvGrpSpPr>
        <p:grpSpPr>
          <a:xfrm>
            <a:off x="4438975" y="3731815"/>
            <a:ext cx="1503761" cy="1502827"/>
            <a:chOff x="2104501" y="3731815"/>
            <a:chExt cx="1503761" cy="1502827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D25372C-1531-4DFF-A7B8-B2A713E2B462}"/>
                </a:ext>
              </a:extLst>
            </p:cNvPr>
            <p:cNvSpPr/>
            <p:nvPr/>
          </p:nvSpPr>
          <p:spPr>
            <a:xfrm>
              <a:off x="3507460" y="3731815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B924C81-8CA9-485B-9AB0-ABD17A0CF3A8}"/>
                </a:ext>
              </a:extLst>
            </p:cNvPr>
            <p:cNvSpPr/>
            <p:nvPr/>
          </p:nvSpPr>
          <p:spPr>
            <a:xfrm>
              <a:off x="3153371" y="4100444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EE2DE6C-845C-47A4-AB36-B52C8D978D17}"/>
                </a:ext>
              </a:extLst>
            </p:cNvPr>
            <p:cNvSpPr/>
            <p:nvPr/>
          </p:nvSpPr>
          <p:spPr>
            <a:xfrm>
              <a:off x="2792336" y="4463106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D3FE54E-ECB1-416C-BCC6-06E196860C5A}"/>
                </a:ext>
              </a:extLst>
            </p:cNvPr>
            <p:cNvSpPr/>
            <p:nvPr/>
          </p:nvSpPr>
          <p:spPr>
            <a:xfrm>
              <a:off x="2455753" y="4813147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B30E539B-E3EC-4A94-87B5-31BCAD60CB36}"/>
                </a:ext>
              </a:extLst>
            </p:cNvPr>
            <p:cNvSpPr/>
            <p:nvPr/>
          </p:nvSpPr>
          <p:spPr>
            <a:xfrm>
              <a:off x="2104501" y="5153408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B3E0872-B134-469E-A27F-E7E9ED515C5B}"/>
              </a:ext>
            </a:extLst>
          </p:cNvPr>
          <p:cNvGrpSpPr/>
          <p:nvPr/>
        </p:nvGrpSpPr>
        <p:grpSpPr>
          <a:xfrm>
            <a:off x="5246576" y="3731815"/>
            <a:ext cx="1503761" cy="1502827"/>
            <a:chOff x="2104501" y="3731815"/>
            <a:chExt cx="1503761" cy="1502827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D7A3252-7F15-4D11-BDB7-1FF023851167}"/>
                </a:ext>
              </a:extLst>
            </p:cNvPr>
            <p:cNvSpPr/>
            <p:nvPr/>
          </p:nvSpPr>
          <p:spPr>
            <a:xfrm>
              <a:off x="3507460" y="3731815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5689AF7F-18BC-4F4D-9641-083CAD8B7816}"/>
                </a:ext>
              </a:extLst>
            </p:cNvPr>
            <p:cNvSpPr/>
            <p:nvPr/>
          </p:nvSpPr>
          <p:spPr>
            <a:xfrm>
              <a:off x="3153371" y="4100444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8A96ABD7-3CA6-40FE-935C-839B2B9A8922}"/>
                </a:ext>
              </a:extLst>
            </p:cNvPr>
            <p:cNvSpPr/>
            <p:nvPr/>
          </p:nvSpPr>
          <p:spPr>
            <a:xfrm>
              <a:off x="2792336" y="4463106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5ECA579-AEC5-4B45-B763-DA6C0605D27F}"/>
                </a:ext>
              </a:extLst>
            </p:cNvPr>
            <p:cNvSpPr/>
            <p:nvPr/>
          </p:nvSpPr>
          <p:spPr>
            <a:xfrm>
              <a:off x="2455753" y="4813147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0391CA08-94A7-406D-A30A-ED066FD6E0ED}"/>
                </a:ext>
              </a:extLst>
            </p:cNvPr>
            <p:cNvSpPr/>
            <p:nvPr/>
          </p:nvSpPr>
          <p:spPr>
            <a:xfrm>
              <a:off x="2104501" y="5153408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01CC220-8789-449B-9C86-37974354CD72}"/>
              </a:ext>
            </a:extLst>
          </p:cNvPr>
          <p:cNvGrpSpPr/>
          <p:nvPr/>
        </p:nvGrpSpPr>
        <p:grpSpPr>
          <a:xfrm>
            <a:off x="6054177" y="3731815"/>
            <a:ext cx="1503761" cy="1502827"/>
            <a:chOff x="2104501" y="3731815"/>
            <a:chExt cx="1503761" cy="1502827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65889F0F-CCE5-4F87-BBF8-911062AD60C8}"/>
                </a:ext>
              </a:extLst>
            </p:cNvPr>
            <p:cNvSpPr/>
            <p:nvPr/>
          </p:nvSpPr>
          <p:spPr>
            <a:xfrm>
              <a:off x="3507460" y="3731815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812B5E56-7B3B-435A-B4DB-D87B69F25AEE}"/>
                </a:ext>
              </a:extLst>
            </p:cNvPr>
            <p:cNvSpPr/>
            <p:nvPr/>
          </p:nvSpPr>
          <p:spPr>
            <a:xfrm>
              <a:off x="3153371" y="4100444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D1ED6AED-6FD2-46B5-8054-E0740AC5D19F}"/>
                </a:ext>
              </a:extLst>
            </p:cNvPr>
            <p:cNvSpPr/>
            <p:nvPr/>
          </p:nvSpPr>
          <p:spPr>
            <a:xfrm>
              <a:off x="2792336" y="4463106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1AFA07EF-2389-4631-9FA0-222BE32A796B}"/>
                </a:ext>
              </a:extLst>
            </p:cNvPr>
            <p:cNvSpPr/>
            <p:nvPr/>
          </p:nvSpPr>
          <p:spPr>
            <a:xfrm>
              <a:off x="2455753" y="4813147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EA4A165-3AA8-4F3A-A105-3830CC2718C7}"/>
                </a:ext>
              </a:extLst>
            </p:cNvPr>
            <p:cNvSpPr/>
            <p:nvPr/>
          </p:nvSpPr>
          <p:spPr>
            <a:xfrm>
              <a:off x="2104501" y="5153408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12B15CD-64E8-49FA-95D7-22C6C3B30774}"/>
              </a:ext>
            </a:extLst>
          </p:cNvPr>
          <p:cNvGrpSpPr/>
          <p:nvPr/>
        </p:nvGrpSpPr>
        <p:grpSpPr>
          <a:xfrm>
            <a:off x="6861778" y="3731815"/>
            <a:ext cx="1503761" cy="1502827"/>
            <a:chOff x="2104501" y="3731815"/>
            <a:chExt cx="1503761" cy="1502827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656090F-B835-4D0E-9D79-453701E5685B}"/>
                </a:ext>
              </a:extLst>
            </p:cNvPr>
            <p:cNvSpPr/>
            <p:nvPr/>
          </p:nvSpPr>
          <p:spPr>
            <a:xfrm>
              <a:off x="3507460" y="3731815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1D1B7163-53F1-4537-9A76-487BB6EA9D18}"/>
                </a:ext>
              </a:extLst>
            </p:cNvPr>
            <p:cNvSpPr/>
            <p:nvPr/>
          </p:nvSpPr>
          <p:spPr>
            <a:xfrm>
              <a:off x="3153371" y="4100444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590D6668-145C-40BE-82C1-2F678CB46A69}"/>
                </a:ext>
              </a:extLst>
            </p:cNvPr>
            <p:cNvSpPr/>
            <p:nvPr/>
          </p:nvSpPr>
          <p:spPr>
            <a:xfrm>
              <a:off x="2792336" y="4463106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5E195F0E-5885-4B8B-BE04-1FC3E025DD3C}"/>
                </a:ext>
              </a:extLst>
            </p:cNvPr>
            <p:cNvSpPr/>
            <p:nvPr/>
          </p:nvSpPr>
          <p:spPr>
            <a:xfrm>
              <a:off x="2455753" y="4813147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92726521-4D48-4DEA-BC49-84302901DAA4}"/>
                </a:ext>
              </a:extLst>
            </p:cNvPr>
            <p:cNvSpPr/>
            <p:nvPr/>
          </p:nvSpPr>
          <p:spPr>
            <a:xfrm>
              <a:off x="2104501" y="5153408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D81C84A-B3D4-489C-BAE5-2F6F0007C464}"/>
              </a:ext>
            </a:extLst>
          </p:cNvPr>
          <p:cNvGrpSpPr/>
          <p:nvPr/>
        </p:nvGrpSpPr>
        <p:grpSpPr>
          <a:xfrm>
            <a:off x="7669379" y="3731815"/>
            <a:ext cx="1503761" cy="1502827"/>
            <a:chOff x="2104501" y="3731815"/>
            <a:chExt cx="1503761" cy="1502827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C879C5C-7D67-4B27-BDB9-8CCB5D6D1247}"/>
                </a:ext>
              </a:extLst>
            </p:cNvPr>
            <p:cNvSpPr/>
            <p:nvPr/>
          </p:nvSpPr>
          <p:spPr>
            <a:xfrm>
              <a:off x="3507460" y="3731815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30138418-A68B-4AA0-8A43-57B08317F56E}"/>
                </a:ext>
              </a:extLst>
            </p:cNvPr>
            <p:cNvSpPr/>
            <p:nvPr/>
          </p:nvSpPr>
          <p:spPr>
            <a:xfrm>
              <a:off x="3153371" y="4100444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849C83F-8448-4F96-B51F-4F9A610D24F9}"/>
                </a:ext>
              </a:extLst>
            </p:cNvPr>
            <p:cNvSpPr/>
            <p:nvPr/>
          </p:nvSpPr>
          <p:spPr>
            <a:xfrm>
              <a:off x="2792336" y="4463106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C1721B82-F3D8-4E2B-B18B-91F6A42EDAEA}"/>
                </a:ext>
              </a:extLst>
            </p:cNvPr>
            <p:cNvSpPr/>
            <p:nvPr/>
          </p:nvSpPr>
          <p:spPr>
            <a:xfrm>
              <a:off x="2455753" y="4813147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0F22624B-C714-42B7-930C-5A385CECA861}"/>
                </a:ext>
              </a:extLst>
            </p:cNvPr>
            <p:cNvSpPr/>
            <p:nvPr/>
          </p:nvSpPr>
          <p:spPr>
            <a:xfrm>
              <a:off x="2104501" y="5153408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AEB13CD-F2D1-48B6-A77E-8A9B0778B756}"/>
              </a:ext>
            </a:extLst>
          </p:cNvPr>
          <p:cNvGrpSpPr/>
          <p:nvPr/>
        </p:nvGrpSpPr>
        <p:grpSpPr>
          <a:xfrm>
            <a:off x="8476980" y="3731815"/>
            <a:ext cx="1503761" cy="1502827"/>
            <a:chOff x="2104501" y="3731815"/>
            <a:chExt cx="1503761" cy="1502827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BB0619B6-5BA5-4BE6-9692-CDD5ED0D4980}"/>
                </a:ext>
              </a:extLst>
            </p:cNvPr>
            <p:cNvSpPr/>
            <p:nvPr/>
          </p:nvSpPr>
          <p:spPr>
            <a:xfrm>
              <a:off x="3507460" y="3731815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BC5F0B2A-80FA-474C-96FB-56D25096452D}"/>
                </a:ext>
              </a:extLst>
            </p:cNvPr>
            <p:cNvSpPr/>
            <p:nvPr/>
          </p:nvSpPr>
          <p:spPr>
            <a:xfrm>
              <a:off x="3153371" y="4100444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CEC2C73-EF16-40FE-8007-D00AE6766CE5}"/>
                </a:ext>
              </a:extLst>
            </p:cNvPr>
            <p:cNvSpPr/>
            <p:nvPr/>
          </p:nvSpPr>
          <p:spPr>
            <a:xfrm>
              <a:off x="2792336" y="4463106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60DE30E-486E-44CB-8AA0-09185778810B}"/>
                </a:ext>
              </a:extLst>
            </p:cNvPr>
            <p:cNvSpPr/>
            <p:nvPr/>
          </p:nvSpPr>
          <p:spPr>
            <a:xfrm>
              <a:off x="2455753" y="4813147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894CCCD2-EFD0-42BC-AB11-52196487C1A5}"/>
                </a:ext>
              </a:extLst>
            </p:cNvPr>
            <p:cNvSpPr/>
            <p:nvPr/>
          </p:nvSpPr>
          <p:spPr>
            <a:xfrm>
              <a:off x="2104501" y="5153408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2EA61D19-4BE0-4C45-A7E1-E5EDBA27179A}"/>
              </a:ext>
            </a:extLst>
          </p:cNvPr>
          <p:cNvCxnSpPr/>
          <p:nvPr/>
        </p:nvCxnSpPr>
        <p:spPr>
          <a:xfrm>
            <a:off x="3425164" y="3772432"/>
            <a:ext cx="675210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E8EF72A2-A234-4CD9-9119-BA2428644BE1}"/>
              </a:ext>
            </a:extLst>
          </p:cNvPr>
          <p:cNvCxnSpPr/>
          <p:nvPr/>
        </p:nvCxnSpPr>
        <p:spPr>
          <a:xfrm>
            <a:off x="3079776" y="4143117"/>
            <a:ext cx="675210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EFBC398-B09A-43D9-BFB8-BFE0C71A7686}"/>
              </a:ext>
            </a:extLst>
          </p:cNvPr>
          <p:cNvCxnSpPr/>
          <p:nvPr/>
        </p:nvCxnSpPr>
        <p:spPr>
          <a:xfrm>
            <a:off x="2734388" y="4513802"/>
            <a:ext cx="675210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4DD91D78-0B9A-4673-A8D8-A637C392D7F8}"/>
              </a:ext>
            </a:extLst>
          </p:cNvPr>
          <p:cNvCxnSpPr/>
          <p:nvPr/>
        </p:nvCxnSpPr>
        <p:spPr>
          <a:xfrm>
            <a:off x="2389000" y="4857055"/>
            <a:ext cx="675210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7CA7454C-188D-44FE-8E32-154584532882}"/>
              </a:ext>
            </a:extLst>
          </p:cNvPr>
          <p:cNvCxnSpPr/>
          <p:nvPr/>
        </p:nvCxnSpPr>
        <p:spPr>
          <a:xfrm>
            <a:off x="2016542" y="5195438"/>
            <a:ext cx="675210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7515CB52-CB1F-4594-836E-11D0CE925E4F}"/>
              </a:ext>
            </a:extLst>
          </p:cNvPr>
          <p:cNvCxnSpPr>
            <a:cxnSpLocks/>
          </p:cNvCxnSpPr>
          <p:nvPr/>
        </p:nvCxnSpPr>
        <p:spPr>
          <a:xfrm flipV="1">
            <a:off x="2018178" y="3683056"/>
            <a:ext cx="1645731" cy="16413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9EC9D523-E6D3-4E63-8426-8EDFC9388BCA}"/>
              </a:ext>
            </a:extLst>
          </p:cNvPr>
          <p:cNvCxnSpPr>
            <a:cxnSpLocks/>
          </p:cNvCxnSpPr>
          <p:nvPr/>
        </p:nvCxnSpPr>
        <p:spPr>
          <a:xfrm flipV="1">
            <a:off x="2767108" y="3673912"/>
            <a:ext cx="1645731" cy="16413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89580C2C-E2DE-42FF-9123-EEFFC72D8087}"/>
              </a:ext>
            </a:extLst>
          </p:cNvPr>
          <p:cNvCxnSpPr>
            <a:cxnSpLocks/>
          </p:cNvCxnSpPr>
          <p:nvPr/>
        </p:nvCxnSpPr>
        <p:spPr>
          <a:xfrm flipV="1">
            <a:off x="3516038" y="3664768"/>
            <a:ext cx="1645731" cy="16413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78689445-1286-4180-9BCA-8C9919704ADB}"/>
              </a:ext>
            </a:extLst>
          </p:cNvPr>
          <p:cNvCxnSpPr>
            <a:cxnSpLocks/>
          </p:cNvCxnSpPr>
          <p:nvPr/>
        </p:nvCxnSpPr>
        <p:spPr>
          <a:xfrm flipV="1">
            <a:off x="4366134" y="3655624"/>
            <a:ext cx="1645731" cy="16413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D4DFEEBA-F88E-4E5E-A9A1-5AC4C778F440}"/>
              </a:ext>
            </a:extLst>
          </p:cNvPr>
          <p:cNvCxnSpPr>
            <a:cxnSpLocks/>
          </p:cNvCxnSpPr>
          <p:nvPr/>
        </p:nvCxnSpPr>
        <p:spPr>
          <a:xfrm flipV="1">
            <a:off x="5177214" y="3646480"/>
            <a:ext cx="1645731" cy="16413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9D8FB29C-B911-4EBE-A287-CAAE67672A9F}"/>
              </a:ext>
            </a:extLst>
          </p:cNvPr>
          <p:cNvCxnSpPr>
            <a:cxnSpLocks/>
          </p:cNvCxnSpPr>
          <p:nvPr/>
        </p:nvCxnSpPr>
        <p:spPr>
          <a:xfrm flipV="1">
            <a:off x="6008823" y="3646480"/>
            <a:ext cx="1645731" cy="16413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6033259-3086-4D64-BE06-DDE5CDD3CA45}"/>
              </a:ext>
            </a:extLst>
          </p:cNvPr>
          <p:cNvCxnSpPr>
            <a:cxnSpLocks/>
          </p:cNvCxnSpPr>
          <p:nvPr/>
        </p:nvCxnSpPr>
        <p:spPr>
          <a:xfrm flipV="1">
            <a:off x="6822945" y="3636338"/>
            <a:ext cx="1645731" cy="16413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720967D2-E97D-4D8D-8CAA-45F1CA723CF6}"/>
              </a:ext>
            </a:extLst>
          </p:cNvPr>
          <p:cNvCxnSpPr>
            <a:cxnSpLocks/>
          </p:cNvCxnSpPr>
          <p:nvPr/>
        </p:nvCxnSpPr>
        <p:spPr>
          <a:xfrm flipV="1">
            <a:off x="7618712" y="3655624"/>
            <a:ext cx="1645731" cy="16413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3E07CD66-979A-413F-8C7A-9163BC67CEB1}"/>
              </a:ext>
            </a:extLst>
          </p:cNvPr>
          <p:cNvCxnSpPr>
            <a:cxnSpLocks/>
          </p:cNvCxnSpPr>
          <p:nvPr/>
        </p:nvCxnSpPr>
        <p:spPr>
          <a:xfrm flipV="1">
            <a:off x="8393871" y="3683056"/>
            <a:ext cx="1645731" cy="16413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66BDCD6-FAD5-494D-8927-552D47BB10C1}"/>
              </a:ext>
            </a:extLst>
          </p:cNvPr>
          <p:cNvGrpSpPr/>
          <p:nvPr/>
        </p:nvGrpSpPr>
        <p:grpSpPr>
          <a:xfrm>
            <a:off x="5160227" y="471340"/>
            <a:ext cx="2671255" cy="783772"/>
            <a:chOff x="5256876" y="2102177"/>
            <a:chExt cx="2671255" cy="783772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83EF2F6-F63E-434D-B9B5-CFBF40ABBA99}"/>
                </a:ext>
              </a:extLst>
            </p:cNvPr>
            <p:cNvSpPr/>
            <p:nvPr/>
          </p:nvSpPr>
          <p:spPr>
            <a:xfrm>
              <a:off x="5321292" y="2727836"/>
              <a:ext cx="146993" cy="15811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0A59B1D-F34B-4BD2-8446-38AF7DEE7363}"/>
                </a:ext>
              </a:extLst>
            </p:cNvPr>
            <p:cNvSpPr/>
            <p:nvPr/>
          </p:nvSpPr>
          <p:spPr>
            <a:xfrm>
              <a:off x="6033384" y="2102177"/>
              <a:ext cx="146993" cy="15811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C7F5D34-63B5-4F76-BD9C-32B5EE7691B4}"/>
                </a:ext>
              </a:extLst>
            </p:cNvPr>
            <p:cNvSpPr/>
            <p:nvPr/>
          </p:nvSpPr>
          <p:spPr>
            <a:xfrm>
              <a:off x="6730450" y="2260290"/>
              <a:ext cx="146993" cy="15811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EC5DED6-8946-4E8B-AC1C-E5A2D367670E}"/>
                </a:ext>
              </a:extLst>
            </p:cNvPr>
            <p:cNvSpPr/>
            <p:nvPr/>
          </p:nvSpPr>
          <p:spPr>
            <a:xfrm>
              <a:off x="7781138" y="2418403"/>
              <a:ext cx="146993" cy="15811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C58CDEA-2CCA-442B-921B-BEFEF44D7497}"/>
                </a:ext>
              </a:extLst>
            </p:cNvPr>
            <p:cNvSpPr/>
            <p:nvPr/>
          </p:nvSpPr>
          <p:spPr>
            <a:xfrm>
              <a:off x="6490790" y="2648780"/>
              <a:ext cx="146993" cy="15811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F64F2F1-0DD8-458E-8B26-9BC3FAD1DB97}"/>
                </a:ext>
              </a:extLst>
            </p:cNvPr>
            <p:cNvSpPr/>
            <p:nvPr/>
          </p:nvSpPr>
          <p:spPr>
            <a:xfrm>
              <a:off x="5256876" y="2267499"/>
              <a:ext cx="146993" cy="15811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6FB0467D-109D-4640-B86C-47B71A9933EA}"/>
              </a:ext>
            </a:extLst>
          </p:cNvPr>
          <p:cNvSpPr txBox="1"/>
          <p:nvPr/>
        </p:nvSpPr>
        <p:spPr>
          <a:xfrm>
            <a:off x="1806654" y="5271560"/>
            <a:ext cx="1434946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Substrate lattice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B3B8FC5-5D5A-4BA1-B012-73D33DE0A25E}"/>
              </a:ext>
            </a:extLst>
          </p:cNvPr>
          <p:cNvSpPr txBox="1"/>
          <p:nvPr/>
        </p:nvSpPr>
        <p:spPr>
          <a:xfrm>
            <a:off x="1353312" y="5751576"/>
            <a:ext cx="857747" cy="345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Inconel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332335-43EC-4DD7-BFB1-D0424381C5F2}"/>
              </a:ext>
            </a:extLst>
          </p:cNvPr>
          <p:cNvSpPr txBox="1"/>
          <p:nvPr/>
        </p:nvSpPr>
        <p:spPr>
          <a:xfrm>
            <a:off x="728282" y="471340"/>
            <a:ext cx="2459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Strain Engineering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75123C58-1FE9-4F28-A126-EA86C79C6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299" y="4971012"/>
            <a:ext cx="2227811" cy="1670858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9E045ACC-C534-4247-811F-CDD1373F30B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8684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569"/>
    </mc:Choice>
    <mc:Fallback>
      <p:transition spd="slow" advTm="335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00468 0.513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be 78">
            <a:extLst>
              <a:ext uri="{FF2B5EF4-FFF2-40B4-BE49-F238E27FC236}">
                <a16:creationId xmlns:a16="http://schemas.microsoft.com/office/drawing/2014/main" id="{9A58DD94-E030-483E-9A8A-9C95C592409B}"/>
              </a:ext>
            </a:extLst>
          </p:cNvPr>
          <p:cNvSpPr/>
          <p:nvPr/>
        </p:nvSpPr>
        <p:spPr>
          <a:xfrm>
            <a:off x="1360967" y="3551277"/>
            <a:ext cx="9827078" cy="2604974"/>
          </a:xfrm>
          <a:prstGeom prst="cube">
            <a:avLst>
              <a:gd name="adj" fmla="val 83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D0FE188A-160A-4E6F-A21D-827B8AC20836}"/>
              </a:ext>
            </a:extLst>
          </p:cNvPr>
          <p:cNvSpPr/>
          <p:nvPr/>
        </p:nvSpPr>
        <p:spPr>
          <a:xfrm>
            <a:off x="1360967" y="3551277"/>
            <a:ext cx="9827078" cy="2604974"/>
          </a:xfrm>
          <a:prstGeom prst="cube">
            <a:avLst>
              <a:gd name="adj" fmla="val 83743"/>
            </a:avLst>
          </a:prstGeom>
          <a:solidFill>
            <a:srgbClr val="F25E42"/>
          </a:solidFill>
          <a:ln>
            <a:solidFill>
              <a:srgbClr val="F25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46D9A18A-8EAA-4925-9753-2B04E99AE4C7}"/>
              </a:ext>
            </a:extLst>
          </p:cNvPr>
          <p:cNvSpPr/>
          <p:nvPr/>
        </p:nvSpPr>
        <p:spPr>
          <a:xfrm>
            <a:off x="1807533" y="3636338"/>
            <a:ext cx="8697434" cy="1908457"/>
          </a:xfrm>
          <a:prstGeom prst="cube">
            <a:avLst>
              <a:gd name="adj" fmla="val 8875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AA6D65D-8A9D-4D72-9145-4019D8A71F46}"/>
              </a:ext>
            </a:extLst>
          </p:cNvPr>
          <p:cNvGrpSpPr/>
          <p:nvPr/>
        </p:nvGrpSpPr>
        <p:grpSpPr>
          <a:xfrm>
            <a:off x="2104501" y="3731815"/>
            <a:ext cx="1503761" cy="1502827"/>
            <a:chOff x="2104501" y="3731815"/>
            <a:chExt cx="1503761" cy="150282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4BE1822-1A81-4AA0-9791-990F8F973315}"/>
                </a:ext>
              </a:extLst>
            </p:cNvPr>
            <p:cNvSpPr/>
            <p:nvPr/>
          </p:nvSpPr>
          <p:spPr>
            <a:xfrm>
              <a:off x="3507460" y="3731815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DC56255-8A99-4C44-A883-C298B0EC6BFC}"/>
                </a:ext>
              </a:extLst>
            </p:cNvPr>
            <p:cNvSpPr/>
            <p:nvPr/>
          </p:nvSpPr>
          <p:spPr>
            <a:xfrm>
              <a:off x="3153371" y="4100444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7AFE589-43E2-495B-AF0C-92332A57772D}"/>
                </a:ext>
              </a:extLst>
            </p:cNvPr>
            <p:cNvSpPr/>
            <p:nvPr/>
          </p:nvSpPr>
          <p:spPr>
            <a:xfrm>
              <a:off x="2792336" y="4463106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7D8251-761C-44A1-975E-01CA22FB3F95}"/>
                </a:ext>
              </a:extLst>
            </p:cNvPr>
            <p:cNvSpPr/>
            <p:nvPr/>
          </p:nvSpPr>
          <p:spPr>
            <a:xfrm>
              <a:off x="2455753" y="4813147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9A9AA83-4B24-4077-B4EC-65B5E763C29F}"/>
                </a:ext>
              </a:extLst>
            </p:cNvPr>
            <p:cNvSpPr/>
            <p:nvPr/>
          </p:nvSpPr>
          <p:spPr>
            <a:xfrm>
              <a:off x="2104501" y="5153408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3E9EEB-A123-4AC7-A71C-1C3E11076E6C}"/>
              </a:ext>
            </a:extLst>
          </p:cNvPr>
          <p:cNvGrpSpPr/>
          <p:nvPr/>
        </p:nvGrpSpPr>
        <p:grpSpPr>
          <a:xfrm>
            <a:off x="2842737" y="3731815"/>
            <a:ext cx="1503761" cy="1502827"/>
            <a:chOff x="2104501" y="3731815"/>
            <a:chExt cx="1503761" cy="150282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AA775C4-2BE3-458D-9BD5-F0626ACDD999}"/>
                </a:ext>
              </a:extLst>
            </p:cNvPr>
            <p:cNvSpPr/>
            <p:nvPr/>
          </p:nvSpPr>
          <p:spPr>
            <a:xfrm>
              <a:off x="3507460" y="3731815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050D93D-D365-4058-98AC-94BC417CB528}"/>
                </a:ext>
              </a:extLst>
            </p:cNvPr>
            <p:cNvSpPr/>
            <p:nvPr/>
          </p:nvSpPr>
          <p:spPr>
            <a:xfrm>
              <a:off x="3153371" y="4100444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495CD2E-A409-4B9D-B996-3C14544B398F}"/>
                </a:ext>
              </a:extLst>
            </p:cNvPr>
            <p:cNvSpPr/>
            <p:nvPr/>
          </p:nvSpPr>
          <p:spPr>
            <a:xfrm>
              <a:off x="2792336" y="4463106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1B350BD-449E-49DD-AAA8-13D405A04E2F}"/>
                </a:ext>
              </a:extLst>
            </p:cNvPr>
            <p:cNvSpPr/>
            <p:nvPr/>
          </p:nvSpPr>
          <p:spPr>
            <a:xfrm>
              <a:off x="2455753" y="4813147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31C47CF-D768-4B17-AECD-E528E55490A6}"/>
                </a:ext>
              </a:extLst>
            </p:cNvPr>
            <p:cNvSpPr/>
            <p:nvPr/>
          </p:nvSpPr>
          <p:spPr>
            <a:xfrm>
              <a:off x="2104501" y="5153408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4591ADB-8312-40F8-81F1-7405D3AD1F08}"/>
              </a:ext>
            </a:extLst>
          </p:cNvPr>
          <p:cNvGrpSpPr/>
          <p:nvPr/>
        </p:nvGrpSpPr>
        <p:grpSpPr>
          <a:xfrm>
            <a:off x="3631374" y="3731815"/>
            <a:ext cx="1503761" cy="1502827"/>
            <a:chOff x="2104501" y="3731815"/>
            <a:chExt cx="1503761" cy="1502827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1059816-9E10-44BD-A669-D734CBD7ABFA}"/>
                </a:ext>
              </a:extLst>
            </p:cNvPr>
            <p:cNvSpPr/>
            <p:nvPr/>
          </p:nvSpPr>
          <p:spPr>
            <a:xfrm>
              <a:off x="3507460" y="3731815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6A2CAC1-9BCB-467C-AE1B-754566085D42}"/>
                </a:ext>
              </a:extLst>
            </p:cNvPr>
            <p:cNvSpPr/>
            <p:nvPr/>
          </p:nvSpPr>
          <p:spPr>
            <a:xfrm>
              <a:off x="3153371" y="4100444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F49F848-370F-4F46-AE03-5302E8608E98}"/>
                </a:ext>
              </a:extLst>
            </p:cNvPr>
            <p:cNvSpPr/>
            <p:nvPr/>
          </p:nvSpPr>
          <p:spPr>
            <a:xfrm>
              <a:off x="2792336" y="4463106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4958E5EF-922B-402B-AF13-7E4048884F21}"/>
                </a:ext>
              </a:extLst>
            </p:cNvPr>
            <p:cNvSpPr/>
            <p:nvPr/>
          </p:nvSpPr>
          <p:spPr>
            <a:xfrm>
              <a:off x="2455753" y="4813147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FA25D42-D7CE-4744-A810-79EE50D2406F}"/>
                </a:ext>
              </a:extLst>
            </p:cNvPr>
            <p:cNvSpPr/>
            <p:nvPr/>
          </p:nvSpPr>
          <p:spPr>
            <a:xfrm>
              <a:off x="2104501" y="5153408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E2E3F21-41F9-4E07-90AA-CAD5F56BB38B}"/>
              </a:ext>
            </a:extLst>
          </p:cNvPr>
          <p:cNvGrpSpPr/>
          <p:nvPr/>
        </p:nvGrpSpPr>
        <p:grpSpPr>
          <a:xfrm>
            <a:off x="4438975" y="3731815"/>
            <a:ext cx="1503761" cy="1502827"/>
            <a:chOff x="2104501" y="3731815"/>
            <a:chExt cx="1503761" cy="1502827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D25372C-1531-4DFF-A7B8-B2A713E2B462}"/>
                </a:ext>
              </a:extLst>
            </p:cNvPr>
            <p:cNvSpPr/>
            <p:nvPr/>
          </p:nvSpPr>
          <p:spPr>
            <a:xfrm>
              <a:off x="3507460" y="3731815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B924C81-8CA9-485B-9AB0-ABD17A0CF3A8}"/>
                </a:ext>
              </a:extLst>
            </p:cNvPr>
            <p:cNvSpPr/>
            <p:nvPr/>
          </p:nvSpPr>
          <p:spPr>
            <a:xfrm>
              <a:off x="3153371" y="4100444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EE2DE6C-845C-47A4-AB36-B52C8D978D17}"/>
                </a:ext>
              </a:extLst>
            </p:cNvPr>
            <p:cNvSpPr/>
            <p:nvPr/>
          </p:nvSpPr>
          <p:spPr>
            <a:xfrm>
              <a:off x="2792336" y="4463106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D3FE54E-ECB1-416C-BCC6-06E196860C5A}"/>
                </a:ext>
              </a:extLst>
            </p:cNvPr>
            <p:cNvSpPr/>
            <p:nvPr/>
          </p:nvSpPr>
          <p:spPr>
            <a:xfrm>
              <a:off x="2455753" y="4813147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B30E539B-E3EC-4A94-87B5-31BCAD60CB36}"/>
                </a:ext>
              </a:extLst>
            </p:cNvPr>
            <p:cNvSpPr/>
            <p:nvPr/>
          </p:nvSpPr>
          <p:spPr>
            <a:xfrm>
              <a:off x="2104501" y="5153408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B3E0872-B134-469E-A27F-E7E9ED515C5B}"/>
              </a:ext>
            </a:extLst>
          </p:cNvPr>
          <p:cNvGrpSpPr/>
          <p:nvPr/>
        </p:nvGrpSpPr>
        <p:grpSpPr>
          <a:xfrm>
            <a:off x="5246576" y="3731815"/>
            <a:ext cx="1503761" cy="1502827"/>
            <a:chOff x="2104501" y="3731815"/>
            <a:chExt cx="1503761" cy="1502827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D7A3252-7F15-4D11-BDB7-1FF023851167}"/>
                </a:ext>
              </a:extLst>
            </p:cNvPr>
            <p:cNvSpPr/>
            <p:nvPr/>
          </p:nvSpPr>
          <p:spPr>
            <a:xfrm>
              <a:off x="3507460" y="3731815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5689AF7F-18BC-4F4D-9641-083CAD8B7816}"/>
                </a:ext>
              </a:extLst>
            </p:cNvPr>
            <p:cNvSpPr/>
            <p:nvPr/>
          </p:nvSpPr>
          <p:spPr>
            <a:xfrm>
              <a:off x="3153371" y="4100444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8A96ABD7-3CA6-40FE-935C-839B2B9A8922}"/>
                </a:ext>
              </a:extLst>
            </p:cNvPr>
            <p:cNvSpPr/>
            <p:nvPr/>
          </p:nvSpPr>
          <p:spPr>
            <a:xfrm>
              <a:off x="2792336" y="4463106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5ECA579-AEC5-4B45-B763-DA6C0605D27F}"/>
                </a:ext>
              </a:extLst>
            </p:cNvPr>
            <p:cNvSpPr/>
            <p:nvPr/>
          </p:nvSpPr>
          <p:spPr>
            <a:xfrm>
              <a:off x="2455753" y="4813147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0391CA08-94A7-406D-A30A-ED066FD6E0ED}"/>
                </a:ext>
              </a:extLst>
            </p:cNvPr>
            <p:cNvSpPr/>
            <p:nvPr/>
          </p:nvSpPr>
          <p:spPr>
            <a:xfrm>
              <a:off x="2104501" y="5153408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01CC220-8789-449B-9C86-37974354CD72}"/>
              </a:ext>
            </a:extLst>
          </p:cNvPr>
          <p:cNvGrpSpPr/>
          <p:nvPr/>
        </p:nvGrpSpPr>
        <p:grpSpPr>
          <a:xfrm>
            <a:off x="6054177" y="3731815"/>
            <a:ext cx="1503761" cy="1502827"/>
            <a:chOff x="2104501" y="3731815"/>
            <a:chExt cx="1503761" cy="1502827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65889F0F-CCE5-4F87-BBF8-911062AD60C8}"/>
                </a:ext>
              </a:extLst>
            </p:cNvPr>
            <p:cNvSpPr/>
            <p:nvPr/>
          </p:nvSpPr>
          <p:spPr>
            <a:xfrm>
              <a:off x="3507460" y="3731815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812B5E56-7B3B-435A-B4DB-D87B69F25AEE}"/>
                </a:ext>
              </a:extLst>
            </p:cNvPr>
            <p:cNvSpPr/>
            <p:nvPr/>
          </p:nvSpPr>
          <p:spPr>
            <a:xfrm>
              <a:off x="3153371" y="4100444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D1ED6AED-6FD2-46B5-8054-E0740AC5D19F}"/>
                </a:ext>
              </a:extLst>
            </p:cNvPr>
            <p:cNvSpPr/>
            <p:nvPr/>
          </p:nvSpPr>
          <p:spPr>
            <a:xfrm>
              <a:off x="2792336" y="4463106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1AFA07EF-2389-4631-9FA0-222BE32A796B}"/>
                </a:ext>
              </a:extLst>
            </p:cNvPr>
            <p:cNvSpPr/>
            <p:nvPr/>
          </p:nvSpPr>
          <p:spPr>
            <a:xfrm>
              <a:off x="2455753" y="4813147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EA4A165-3AA8-4F3A-A105-3830CC2718C7}"/>
                </a:ext>
              </a:extLst>
            </p:cNvPr>
            <p:cNvSpPr/>
            <p:nvPr/>
          </p:nvSpPr>
          <p:spPr>
            <a:xfrm>
              <a:off x="2104501" y="5153408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12B15CD-64E8-49FA-95D7-22C6C3B30774}"/>
              </a:ext>
            </a:extLst>
          </p:cNvPr>
          <p:cNvGrpSpPr/>
          <p:nvPr/>
        </p:nvGrpSpPr>
        <p:grpSpPr>
          <a:xfrm>
            <a:off x="6861778" y="3731815"/>
            <a:ext cx="1503761" cy="1502827"/>
            <a:chOff x="2104501" y="3731815"/>
            <a:chExt cx="1503761" cy="1502827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656090F-B835-4D0E-9D79-453701E5685B}"/>
                </a:ext>
              </a:extLst>
            </p:cNvPr>
            <p:cNvSpPr/>
            <p:nvPr/>
          </p:nvSpPr>
          <p:spPr>
            <a:xfrm>
              <a:off x="3507460" y="3731815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1D1B7163-53F1-4537-9A76-487BB6EA9D18}"/>
                </a:ext>
              </a:extLst>
            </p:cNvPr>
            <p:cNvSpPr/>
            <p:nvPr/>
          </p:nvSpPr>
          <p:spPr>
            <a:xfrm>
              <a:off x="3153371" y="4100444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590D6668-145C-40BE-82C1-2F678CB46A69}"/>
                </a:ext>
              </a:extLst>
            </p:cNvPr>
            <p:cNvSpPr/>
            <p:nvPr/>
          </p:nvSpPr>
          <p:spPr>
            <a:xfrm>
              <a:off x="2792336" y="4463106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5E195F0E-5885-4B8B-BE04-1FC3E025DD3C}"/>
                </a:ext>
              </a:extLst>
            </p:cNvPr>
            <p:cNvSpPr/>
            <p:nvPr/>
          </p:nvSpPr>
          <p:spPr>
            <a:xfrm>
              <a:off x="2455753" y="4813147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92726521-4D48-4DEA-BC49-84302901DAA4}"/>
                </a:ext>
              </a:extLst>
            </p:cNvPr>
            <p:cNvSpPr/>
            <p:nvPr/>
          </p:nvSpPr>
          <p:spPr>
            <a:xfrm>
              <a:off x="2104501" y="5153408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D81C84A-B3D4-489C-BAE5-2F6F0007C464}"/>
              </a:ext>
            </a:extLst>
          </p:cNvPr>
          <p:cNvGrpSpPr/>
          <p:nvPr/>
        </p:nvGrpSpPr>
        <p:grpSpPr>
          <a:xfrm>
            <a:off x="7669379" y="3731815"/>
            <a:ext cx="1503761" cy="1502827"/>
            <a:chOff x="2104501" y="3731815"/>
            <a:chExt cx="1503761" cy="1502827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C879C5C-7D67-4B27-BDB9-8CCB5D6D1247}"/>
                </a:ext>
              </a:extLst>
            </p:cNvPr>
            <p:cNvSpPr/>
            <p:nvPr/>
          </p:nvSpPr>
          <p:spPr>
            <a:xfrm>
              <a:off x="3507460" y="3731815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30138418-A68B-4AA0-8A43-57B08317F56E}"/>
                </a:ext>
              </a:extLst>
            </p:cNvPr>
            <p:cNvSpPr/>
            <p:nvPr/>
          </p:nvSpPr>
          <p:spPr>
            <a:xfrm>
              <a:off x="3153371" y="4100444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849C83F-8448-4F96-B51F-4F9A610D24F9}"/>
                </a:ext>
              </a:extLst>
            </p:cNvPr>
            <p:cNvSpPr/>
            <p:nvPr/>
          </p:nvSpPr>
          <p:spPr>
            <a:xfrm>
              <a:off x="2792336" y="4463106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C1721B82-F3D8-4E2B-B18B-91F6A42EDAEA}"/>
                </a:ext>
              </a:extLst>
            </p:cNvPr>
            <p:cNvSpPr/>
            <p:nvPr/>
          </p:nvSpPr>
          <p:spPr>
            <a:xfrm>
              <a:off x="2455753" y="4813147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0F22624B-C714-42B7-930C-5A385CECA861}"/>
                </a:ext>
              </a:extLst>
            </p:cNvPr>
            <p:cNvSpPr/>
            <p:nvPr/>
          </p:nvSpPr>
          <p:spPr>
            <a:xfrm>
              <a:off x="2104501" y="5153408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AEB13CD-F2D1-48B6-A77E-8A9B0778B756}"/>
              </a:ext>
            </a:extLst>
          </p:cNvPr>
          <p:cNvGrpSpPr/>
          <p:nvPr/>
        </p:nvGrpSpPr>
        <p:grpSpPr>
          <a:xfrm>
            <a:off x="8476980" y="3731815"/>
            <a:ext cx="1503761" cy="1502827"/>
            <a:chOff x="2104501" y="3731815"/>
            <a:chExt cx="1503761" cy="1502827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BB0619B6-5BA5-4BE6-9692-CDD5ED0D4980}"/>
                </a:ext>
              </a:extLst>
            </p:cNvPr>
            <p:cNvSpPr/>
            <p:nvPr/>
          </p:nvSpPr>
          <p:spPr>
            <a:xfrm>
              <a:off x="3507460" y="3731815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BC5F0B2A-80FA-474C-96FB-56D25096452D}"/>
                </a:ext>
              </a:extLst>
            </p:cNvPr>
            <p:cNvSpPr/>
            <p:nvPr/>
          </p:nvSpPr>
          <p:spPr>
            <a:xfrm>
              <a:off x="3153371" y="4100444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CEC2C73-EF16-40FE-8007-D00AE6766CE5}"/>
                </a:ext>
              </a:extLst>
            </p:cNvPr>
            <p:cNvSpPr/>
            <p:nvPr/>
          </p:nvSpPr>
          <p:spPr>
            <a:xfrm>
              <a:off x="2792336" y="4463106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60DE30E-486E-44CB-8AA0-09185778810B}"/>
                </a:ext>
              </a:extLst>
            </p:cNvPr>
            <p:cNvSpPr/>
            <p:nvPr/>
          </p:nvSpPr>
          <p:spPr>
            <a:xfrm>
              <a:off x="2455753" y="4813147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894CCCD2-EFD0-42BC-AB11-52196487C1A5}"/>
                </a:ext>
              </a:extLst>
            </p:cNvPr>
            <p:cNvSpPr/>
            <p:nvPr/>
          </p:nvSpPr>
          <p:spPr>
            <a:xfrm>
              <a:off x="2104501" y="5153408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2EA61D19-4BE0-4C45-A7E1-E5EDBA27179A}"/>
              </a:ext>
            </a:extLst>
          </p:cNvPr>
          <p:cNvCxnSpPr/>
          <p:nvPr/>
        </p:nvCxnSpPr>
        <p:spPr>
          <a:xfrm>
            <a:off x="3425164" y="3772432"/>
            <a:ext cx="675210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E8EF72A2-A234-4CD9-9119-BA2428644BE1}"/>
              </a:ext>
            </a:extLst>
          </p:cNvPr>
          <p:cNvCxnSpPr/>
          <p:nvPr/>
        </p:nvCxnSpPr>
        <p:spPr>
          <a:xfrm>
            <a:off x="3079776" y="4143117"/>
            <a:ext cx="675210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EFBC398-B09A-43D9-BFB8-BFE0C71A7686}"/>
              </a:ext>
            </a:extLst>
          </p:cNvPr>
          <p:cNvCxnSpPr/>
          <p:nvPr/>
        </p:nvCxnSpPr>
        <p:spPr>
          <a:xfrm>
            <a:off x="2734388" y="4513802"/>
            <a:ext cx="675210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4DD91D78-0B9A-4673-A8D8-A637C392D7F8}"/>
              </a:ext>
            </a:extLst>
          </p:cNvPr>
          <p:cNvCxnSpPr/>
          <p:nvPr/>
        </p:nvCxnSpPr>
        <p:spPr>
          <a:xfrm>
            <a:off x="2389000" y="4857055"/>
            <a:ext cx="675210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7CA7454C-188D-44FE-8E32-154584532882}"/>
              </a:ext>
            </a:extLst>
          </p:cNvPr>
          <p:cNvCxnSpPr/>
          <p:nvPr/>
        </p:nvCxnSpPr>
        <p:spPr>
          <a:xfrm>
            <a:off x="2016542" y="5195438"/>
            <a:ext cx="675210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7515CB52-CB1F-4594-836E-11D0CE925E4F}"/>
              </a:ext>
            </a:extLst>
          </p:cNvPr>
          <p:cNvCxnSpPr>
            <a:cxnSpLocks/>
          </p:cNvCxnSpPr>
          <p:nvPr/>
        </p:nvCxnSpPr>
        <p:spPr>
          <a:xfrm flipV="1">
            <a:off x="2018178" y="3683056"/>
            <a:ext cx="1645731" cy="16413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9EC9D523-E6D3-4E63-8426-8EDFC9388BCA}"/>
              </a:ext>
            </a:extLst>
          </p:cNvPr>
          <p:cNvCxnSpPr>
            <a:cxnSpLocks/>
          </p:cNvCxnSpPr>
          <p:nvPr/>
        </p:nvCxnSpPr>
        <p:spPr>
          <a:xfrm flipV="1">
            <a:off x="2767108" y="3673912"/>
            <a:ext cx="1645731" cy="16413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89580C2C-E2DE-42FF-9123-EEFFC72D8087}"/>
              </a:ext>
            </a:extLst>
          </p:cNvPr>
          <p:cNvCxnSpPr>
            <a:cxnSpLocks/>
          </p:cNvCxnSpPr>
          <p:nvPr/>
        </p:nvCxnSpPr>
        <p:spPr>
          <a:xfrm flipV="1">
            <a:off x="3516038" y="3664768"/>
            <a:ext cx="1645731" cy="16413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78689445-1286-4180-9BCA-8C9919704ADB}"/>
              </a:ext>
            </a:extLst>
          </p:cNvPr>
          <p:cNvCxnSpPr>
            <a:cxnSpLocks/>
          </p:cNvCxnSpPr>
          <p:nvPr/>
        </p:nvCxnSpPr>
        <p:spPr>
          <a:xfrm flipV="1">
            <a:off x="4366134" y="3655624"/>
            <a:ext cx="1645731" cy="16413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D4DFEEBA-F88E-4E5E-A9A1-5AC4C778F440}"/>
              </a:ext>
            </a:extLst>
          </p:cNvPr>
          <p:cNvCxnSpPr>
            <a:cxnSpLocks/>
          </p:cNvCxnSpPr>
          <p:nvPr/>
        </p:nvCxnSpPr>
        <p:spPr>
          <a:xfrm flipV="1">
            <a:off x="5177214" y="3646480"/>
            <a:ext cx="1645731" cy="16413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9D8FB29C-B911-4EBE-A287-CAAE67672A9F}"/>
              </a:ext>
            </a:extLst>
          </p:cNvPr>
          <p:cNvCxnSpPr>
            <a:cxnSpLocks/>
          </p:cNvCxnSpPr>
          <p:nvPr/>
        </p:nvCxnSpPr>
        <p:spPr>
          <a:xfrm flipV="1">
            <a:off x="6008823" y="3646480"/>
            <a:ext cx="1645731" cy="16413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6033259-3086-4D64-BE06-DDE5CDD3CA45}"/>
              </a:ext>
            </a:extLst>
          </p:cNvPr>
          <p:cNvCxnSpPr>
            <a:cxnSpLocks/>
          </p:cNvCxnSpPr>
          <p:nvPr/>
        </p:nvCxnSpPr>
        <p:spPr>
          <a:xfrm flipV="1">
            <a:off x="6822945" y="3636338"/>
            <a:ext cx="1645731" cy="16413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720967D2-E97D-4D8D-8CAA-45F1CA723CF6}"/>
              </a:ext>
            </a:extLst>
          </p:cNvPr>
          <p:cNvCxnSpPr>
            <a:cxnSpLocks/>
          </p:cNvCxnSpPr>
          <p:nvPr/>
        </p:nvCxnSpPr>
        <p:spPr>
          <a:xfrm flipV="1">
            <a:off x="7618712" y="3655624"/>
            <a:ext cx="1645731" cy="16413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3E07CD66-979A-413F-8C7A-9163BC67CEB1}"/>
              </a:ext>
            </a:extLst>
          </p:cNvPr>
          <p:cNvCxnSpPr>
            <a:cxnSpLocks/>
          </p:cNvCxnSpPr>
          <p:nvPr/>
        </p:nvCxnSpPr>
        <p:spPr>
          <a:xfrm flipV="1">
            <a:off x="8393871" y="3683056"/>
            <a:ext cx="1645731" cy="16413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66BDCD6-FAD5-494D-8927-552D47BB10C1}"/>
              </a:ext>
            </a:extLst>
          </p:cNvPr>
          <p:cNvGrpSpPr/>
          <p:nvPr/>
        </p:nvGrpSpPr>
        <p:grpSpPr>
          <a:xfrm>
            <a:off x="5160227" y="471340"/>
            <a:ext cx="2671255" cy="783772"/>
            <a:chOff x="5256876" y="2102177"/>
            <a:chExt cx="2671255" cy="783772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83EF2F6-F63E-434D-B9B5-CFBF40ABBA99}"/>
                </a:ext>
              </a:extLst>
            </p:cNvPr>
            <p:cNvSpPr/>
            <p:nvPr/>
          </p:nvSpPr>
          <p:spPr>
            <a:xfrm>
              <a:off x="5321292" y="2727836"/>
              <a:ext cx="146993" cy="15811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0A59B1D-F34B-4BD2-8446-38AF7DEE7363}"/>
                </a:ext>
              </a:extLst>
            </p:cNvPr>
            <p:cNvSpPr/>
            <p:nvPr/>
          </p:nvSpPr>
          <p:spPr>
            <a:xfrm>
              <a:off x="6033384" y="2102177"/>
              <a:ext cx="146993" cy="15811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C7F5D34-63B5-4F76-BD9C-32B5EE7691B4}"/>
                </a:ext>
              </a:extLst>
            </p:cNvPr>
            <p:cNvSpPr/>
            <p:nvPr/>
          </p:nvSpPr>
          <p:spPr>
            <a:xfrm>
              <a:off x="6730450" y="2260290"/>
              <a:ext cx="146993" cy="15811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EC5DED6-8946-4E8B-AC1C-E5A2D367670E}"/>
                </a:ext>
              </a:extLst>
            </p:cNvPr>
            <p:cNvSpPr/>
            <p:nvPr/>
          </p:nvSpPr>
          <p:spPr>
            <a:xfrm>
              <a:off x="7781138" y="2418403"/>
              <a:ext cx="146993" cy="15811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C58CDEA-2CCA-442B-921B-BEFEF44D7497}"/>
                </a:ext>
              </a:extLst>
            </p:cNvPr>
            <p:cNvSpPr/>
            <p:nvPr/>
          </p:nvSpPr>
          <p:spPr>
            <a:xfrm>
              <a:off x="6490790" y="2648780"/>
              <a:ext cx="146993" cy="15811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F64F2F1-0DD8-458E-8B26-9BC3FAD1DB97}"/>
                </a:ext>
              </a:extLst>
            </p:cNvPr>
            <p:cNvSpPr/>
            <p:nvPr/>
          </p:nvSpPr>
          <p:spPr>
            <a:xfrm>
              <a:off x="5256876" y="2267499"/>
              <a:ext cx="146993" cy="15811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93710193-1656-44A4-90C8-6FBEF059C7F9}"/>
              </a:ext>
            </a:extLst>
          </p:cNvPr>
          <p:cNvSpPr txBox="1"/>
          <p:nvPr/>
        </p:nvSpPr>
        <p:spPr>
          <a:xfrm>
            <a:off x="1353312" y="5751576"/>
            <a:ext cx="857747" cy="345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Inconel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C25CCEB-6DA4-41E2-A35C-1159847EEA6F}"/>
              </a:ext>
            </a:extLst>
          </p:cNvPr>
          <p:cNvSpPr txBox="1"/>
          <p:nvPr/>
        </p:nvSpPr>
        <p:spPr>
          <a:xfrm>
            <a:off x="1806654" y="5271560"/>
            <a:ext cx="1434946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Substrate lattice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2099CD-0E02-45AB-9D00-4DEAA47A0D24}"/>
              </a:ext>
            </a:extLst>
          </p:cNvPr>
          <p:cNvSpPr/>
          <p:nvPr/>
        </p:nvSpPr>
        <p:spPr>
          <a:xfrm>
            <a:off x="695626" y="497290"/>
            <a:ext cx="2459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Strain Engineering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41F3885E-C0F8-43C3-8A09-AAE3528BC1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299" y="4971012"/>
            <a:ext cx="2227811" cy="1670858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962A038C-C2B7-4EB6-BFB0-5C126416BF6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081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79"/>
    </mc:Choice>
    <mc:Fallback>
      <p:transition spd="slow" advTm="8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00468 0.5138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>
            <a:extLst>
              <a:ext uri="{FF2B5EF4-FFF2-40B4-BE49-F238E27FC236}">
                <a16:creationId xmlns:a16="http://schemas.microsoft.com/office/drawing/2014/main" id="{D0FE188A-160A-4E6F-A21D-827B8AC20836}"/>
              </a:ext>
            </a:extLst>
          </p:cNvPr>
          <p:cNvSpPr/>
          <p:nvPr/>
        </p:nvSpPr>
        <p:spPr>
          <a:xfrm>
            <a:off x="1360967" y="3551277"/>
            <a:ext cx="9827078" cy="2604974"/>
          </a:xfrm>
          <a:prstGeom prst="cube">
            <a:avLst>
              <a:gd name="adj" fmla="val 83743"/>
            </a:avLst>
          </a:prstGeom>
          <a:solidFill>
            <a:srgbClr val="F25E42"/>
          </a:solidFill>
          <a:ln>
            <a:solidFill>
              <a:srgbClr val="F25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46D9A18A-8EAA-4925-9753-2B04E99AE4C7}"/>
              </a:ext>
            </a:extLst>
          </p:cNvPr>
          <p:cNvSpPr/>
          <p:nvPr/>
        </p:nvSpPr>
        <p:spPr>
          <a:xfrm>
            <a:off x="1807533" y="3636338"/>
            <a:ext cx="8697434" cy="1908457"/>
          </a:xfrm>
          <a:prstGeom prst="cube">
            <a:avLst>
              <a:gd name="adj" fmla="val 8875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AA6D65D-8A9D-4D72-9145-4019D8A71F46}"/>
              </a:ext>
            </a:extLst>
          </p:cNvPr>
          <p:cNvGrpSpPr/>
          <p:nvPr/>
        </p:nvGrpSpPr>
        <p:grpSpPr>
          <a:xfrm>
            <a:off x="2104501" y="3731815"/>
            <a:ext cx="1503761" cy="1502827"/>
            <a:chOff x="2104501" y="3731815"/>
            <a:chExt cx="1503761" cy="150282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4BE1822-1A81-4AA0-9791-990F8F973315}"/>
                </a:ext>
              </a:extLst>
            </p:cNvPr>
            <p:cNvSpPr/>
            <p:nvPr/>
          </p:nvSpPr>
          <p:spPr>
            <a:xfrm>
              <a:off x="3507460" y="3731815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DC56255-8A99-4C44-A883-C298B0EC6BFC}"/>
                </a:ext>
              </a:extLst>
            </p:cNvPr>
            <p:cNvSpPr/>
            <p:nvPr/>
          </p:nvSpPr>
          <p:spPr>
            <a:xfrm>
              <a:off x="3153371" y="4100444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7AFE589-43E2-495B-AF0C-92332A57772D}"/>
                </a:ext>
              </a:extLst>
            </p:cNvPr>
            <p:cNvSpPr/>
            <p:nvPr/>
          </p:nvSpPr>
          <p:spPr>
            <a:xfrm>
              <a:off x="2792336" y="4463106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7D8251-761C-44A1-975E-01CA22FB3F95}"/>
                </a:ext>
              </a:extLst>
            </p:cNvPr>
            <p:cNvSpPr/>
            <p:nvPr/>
          </p:nvSpPr>
          <p:spPr>
            <a:xfrm>
              <a:off x="2455753" y="4813147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9A9AA83-4B24-4077-B4EC-65B5E763C29F}"/>
                </a:ext>
              </a:extLst>
            </p:cNvPr>
            <p:cNvSpPr/>
            <p:nvPr/>
          </p:nvSpPr>
          <p:spPr>
            <a:xfrm>
              <a:off x="2104501" y="5153408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3E9EEB-A123-4AC7-A71C-1C3E11076E6C}"/>
              </a:ext>
            </a:extLst>
          </p:cNvPr>
          <p:cNvGrpSpPr/>
          <p:nvPr/>
        </p:nvGrpSpPr>
        <p:grpSpPr>
          <a:xfrm>
            <a:off x="2842737" y="3731815"/>
            <a:ext cx="1503761" cy="1502827"/>
            <a:chOff x="2104501" y="3731815"/>
            <a:chExt cx="1503761" cy="150282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AA775C4-2BE3-458D-9BD5-F0626ACDD999}"/>
                </a:ext>
              </a:extLst>
            </p:cNvPr>
            <p:cNvSpPr/>
            <p:nvPr/>
          </p:nvSpPr>
          <p:spPr>
            <a:xfrm>
              <a:off x="3507460" y="3731815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050D93D-D365-4058-98AC-94BC417CB528}"/>
                </a:ext>
              </a:extLst>
            </p:cNvPr>
            <p:cNvSpPr/>
            <p:nvPr/>
          </p:nvSpPr>
          <p:spPr>
            <a:xfrm>
              <a:off x="3153371" y="4100444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495CD2E-A409-4B9D-B996-3C14544B398F}"/>
                </a:ext>
              </a:extLst>
            </p:cNvPr>
            <p:cNvSpPr/>
            <p:nvPr/>
          </p:nvSpPr>
          <p:spPr>
            <a:xfrm>
              <a:off x="2792336" y="4463106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1B350BD-449E-49DD-AAA8-13D405A04E2F}"/>
                </a:ext>
              </a:extLst>
            </p:cNvPr>
            <p:cNvSpPr/>
            <p:nvPr/>
          </p:nvSpPr>
          <p:spPr>
            <a:xfrm>
              <a:off x="2455753" y="4813147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31C47CF-D768-4B17-AECD-E528E55490A6}"/>
                </a:ext>
              </a:extLst>
            </p:cNvPr>
            <p:cNvSpPr/>
            <p:nvPr/>
          </p:nvSpPr>
          <p:spPr>
            <a:xfrm>
              <a:off x="2104501" y="5153408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4591ADB-8312-40F8-81F1-7405D3AD1F08}"/>
              </a:ext>
            </a:extLst>
          </p:cNvPr>
          <p:cNvGrpSpPr/>
          <p:nvPr/>
        </p:nvGrpSpPr>
        <p:grpSpPr>
          <a:xfrm>
            <a:off x="3631374" y="3731815"/>
            <a:ext cx="1503761" cy="1502827"/>
            <a:chOff x="2104501" y="3731815"/>
            <a:chExt cx="1503761" cy="1502827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1059816-9E10-44BD-A669-D734CBD7ABFA}"/>
                </a:ext>
              </a:extLst>
            </p:cNvPr>
            <p:cNvSpPr/>
            <p:nvPr/>
          </p:nvSpPr>
          <p:spPr>
            <a:xfrm>
              <a:off x="3507460" y="3731815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6A2CAC1-9BCB-467C-AE1B-754566085D42}"/>
                </a:ext>
              </a:extLst>
            </p:cNvPr>
            <p:cNvSpPr/>
            <p:nvPr/>
          </p:nvSpPr>
          <p:spPr>
            <a:xfrm>
              <a:off x="3153371" y="4100444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F49F848-370F-4F46-AE03-5302E8608E98}"/>
                </a:ext>
              </a:extLst>
            </p:cNvPr>
            <p:cNvSpPr/>
            <p:nvPr/>
          </p:nvSpPr>
          <p:spPr>
            <a:xfrm>
              <a:off x="2792336" y="4463106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4958E5EF-922B-402B-AF13-7E4048884F21}"/>
                </a:ext>
              </a:extLst>
            </p:cNvPr>
            <p:cNvSpPr/>
            <p:nvPr/>
          </p:nvSpPr>
          <p:spPr>
            <a:xfrm>
              <a:off x="2455753" y="4813147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FA25D42-D7CE-4744-A810-79EE50D2406F}"/>
                </a:ext>
              </a:extLst>
            </p:cNvPr>
            <p:cNvSpPr/>
            <p:nvPr/>
          </p:nvSpPr>
          <p:spPr>
            <a:xfrm>
              <a:off x="2104501" y="5153408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E2E3F21-41F9-4E07-90AA-CAD5F56BB38B}"/>
              </a:ext>
            </a:extLst>
          </p:cNvPr>
          <p:cNvGrpSpPr/>
          <p:nvPr/>
        </p:nvGrpSpPr>
        <p:grpSpPr>
          <a:xfrm>
            <a:off x="4438975" y="3731815"/>
            <a:ext cx="1503761" cy="1502827"/>
            <a:chOff x="2104501" y="3731815"/>
            <a:chExt cx="1503761" cy="1502827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D25372C-1531-4DFF-A7B8-B2A713E2B462}"/>
                </a:ext>
              </a:extLst>
            </p:cNvPr>
            <p:cNvSpPr/>
            <p:nvPr/>
          </p:nvSpPr>
          <p:spPr>
            <a:xfrm>
              <a:off x="3507460" y="3731815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B924C81-8CA9-485B-9AB0-ABD17A0CF3A8}"/>
                </a:ext>
              </a:extLst>
            </p:cNvPr>
            <p:cNvSpPr/>
            <p:nvPr/>
          </p:nvSpPr>
          <p:spPr>
            <a:xfrm>
              <a:off x="3153371" y="4100444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EE2DE6C-845C-47A4-AB36-B52C8D978D17}"/>
                </a:ext>
              </a:extLst>
            </p:cNvPr>
            <p:cNvSpPr/>
            <p:nvPr/>
          </p:nvSpPr>
          <p:spPr>
            <a:xfrm>
              <a:off x="2792336" y="4463106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D3FE54E-ECB1-416C-BCC6-06E196860C5A}"/>
                </a:ext>
              </a:extLst>
            </p:cNvPr>
            <p:cNvSpPr/>
            <p:nvPr/>
          </p:nvSpPr>
          <p:spPr>
            <a:xfrm>
              <a:off x="2455753" y="4813147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B30E539B-E3EC-4A94-87B5-31BCAD60CB36}"/>
                </a:ext>
              </a:extLst>
            </p:cNvPr>
            <p:cNvSpPr/>
            <p:nvPr/>
          </p:nvSpPr>
          <p:spPr>
            <a:xfrm>
              <a:off x="2104501" y="5153408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B3E0872-B134-469E-A27F-E7E9ED515C5B}"/>
              </a:ext>
            </a:extLst>
          </p:cNvPr>
          <p:cNvGrpSpPr/>
          <p:nvPr/>
        </p:nvGrpSpPr>
        <p:grpSpPr>
          <a:xfrm>
            <a:off x="5246576" y="3731815"/>
            <a:ext cx="1503761" cy="1502827"/>
            <a:chOff x="2104501" y="3731815"/>
            <a:chExt cx="1503761" cy="1502827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D7A3252-7F15-4D11-BDB7-1FF023851167}"/>
                </a:ext>
              </a:extLst>
            </p:cNvPr>
            <p:cNvSpPr/>
            <p:nvPr/>
          </p:nvSpPr>
          <p:spPr>
            <a:xfrm>
              <a:off x="3507460" y="3731815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5689AF7F-18BC-4F4D-9641-083CAD8B7816}"/>
                </a:ext>
              </a:extLst>
            </p:cNvPr>
            <p:cNvSpPr/>
            <p:nvPr/>
          </p:nvSpPr>
          <p:spPr>
            <a:xfrm>
              <a:off x="3153371" y="4100444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8A96ABD7-3CA6-40FE-935C-839B2B9A8922}"/>
                </a:ext>
              </a:extLst>
            </p:cNvPr>
            <p:cNvSpPr/>
            <p:nvPr/>
          </p:nvSpPr>
          <p:spPr>
            <a:xfrm>
              <a:off x="2792336" y="4463106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5ECA579-AEC5-4B45-B763-DA6C0605D27F}"/>
                </a:ext>
              </a:extLst>
            </p:cNvPr>
            <p:cNvSpPr/>
            <p:nvPr/>
          </p:nvSpPr>
          <p:spPr>
            <a:xfrm>
              <a:off x="2455753" y="4813147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0391CA08-94A7-406D-A30A-ED066FD6E0ED}"/>
                </a:ext>
              </a:extLst>
            </p:cNvPr>
            <p:cNvSpPr/>
            <p:nvPr/>
          </p:nvSpPr>
          <p:spPr>
            <a:xfrm>
              <a:off x="2104501" y="5153408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01CC220-8789-449B-9C86-37974354CD72}"/>
              </a:ext>
            </a:extLst>
          </p:cNvPr>
          <p:cNvGrpSpPr/>
          <p:nvPr/>
        </p:nvGrpSpPr>
        <p:grpSpPr>
          <a:xfrm>
            <a:off x="6054177" y="3731815"/>
            <a:ext cx="1503761" cy="1502827"/>
            <a:chOff x="2104501" y="3731815"/>
            <a:chExt cx="1503761" cy="1502827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65889F0F-CCE5-4F87-BBF8-911062AD60C8}"/>
                </a:ext>
              </a:extLst>
            </p:cNvPr>
            <p:cNvSpPr/>
            <p:nvPr/>
          </p:nvSpPr>
          <p:spPr>
            <a:xfrm>
              <a:off x="3507460" y="3731815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812B5E56-7B3B-435A-B4DB-D87B69F25AEE}"/>
                </a:ext>
              </a:extLst>
            </p:cNvPr>
            <p:cNvSpPr/>
            <p:nvPr/>
          </p:nvSpPr>
          <p:spPr>
            <a:xfrm>
              <a:off x="3153371" y="4100444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D1ED6AED-6FD2-46B5-8054-E0740AC5D19F}"/>
                </a:ext>
              </a:extLst>
            </p:cNvPr>
            <p:cNvSpPr/>
            <p:nvPr/>
          </p:nvSpPr>
          <p:spPr>
            <a:xfrm>
              <a:off x="2792336" y="4463106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1AFA07EF-2389-4631-9FA0-222BE32A796B}"/>
                </a:ext>
              </a:extLst>
            </p:cNvPr>
            <p:cNvSpPr/>
            <p:nvPr/>
          </p:nvSpPr>
          <p:spPr>
            <a:xfrm>
              <a:off x="2455753" y="4813147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EA4A165-3AA8-4F3A-A105-3830CC2718C7}"/>
                </a:ext>
              </a:extLst>
            </p:cNvPr>
            <p:cNvSpPr/>
            <p:nvPr/>
          </p:nvSpPr>
          <p:spPr>
            <a:xfrm>
              <a:off x="2104501" y="5153408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12B15CD-64E8-49FA-95D7-22C6C3B30774}"/>
              </a:ext>
            </a:extLst>
          </p:cNvPr>
          <p:cNvGrpSpPr/>
          <p:nvPr/>
        </p:nvGrpSpPr>
        <p:grpSpPr>
          <a:xfrm>
            <a:off x="6861778" y="3731815"/>
            <a:ext cx="1503761" cy="1502827"/>
            <a:chOff x="2104501" y="3731815"/>
            <a:chExt cx="1503761" cy="1502827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656090F-B835-4D0E-9D79-453701E5685B}"/>
                </a:ext>
              </a:extLst>
            </p:cNvPr>
            <p:cNvSpPr/>
            <p:nvPr/>
          </p:nvSpPr>
          <p:spPr>
            <a:xfrm>
              <a:off x="3507460" y="3731815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1D1B7163-53F1-4537-9A76-487BB6EA9D18}"/>
                </a:ext>
              </a:extLst>
            </p:cNvPr>
            <p:cNvSpPr/>
            <p:nvPr/>
          </p:nvSpPr>
          <p:spPr>
            <a:xfrm>
              <a:off x="3153371" y="4100444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590D6668-145C-40BE-82C1-2F678CB46A69}"/>
                </a:ext>
              </a:extLst>
            </p:cNvPr>
            <p:cNvSpPr/>
            <p:nvPr/>
          </p:nvSpPr>
          <p:spPr>
            <a:xfrm>
              <a:off x="2792336" y="4463106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5E195F0E-5885-4B8B-BE04-1FC3E025DD3C}"/>
                </a:ext>
              </a:extLst>
            </p:cNvPr>
            <p:cNvSpPr/>
            <p:nvPr/>
          </p:nvSpPr>
          <p:spPr>
            <a:xfrm>
              <a:off x="2455753" y="4813147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92726521-4D48-4DEA-BC49-84302901DAA4}"/>
                </a:ext>
              </a:extLst>
            </p:cNvPr>
            <p:cNvSpPr/>
            <p:nvPr/>
          </p:nvSpPr>
          <p:spPr>
            <a:xfrm>
              <a:off x="2104501" y="5153408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D81C84A-B3D4-489C-BAE5-2F6F0007C464}"/>
              </a:ext>
            </a:extLst>
          </p:cNvPr>
          <p:cNvGrpSpPr/>
          <p:nvPr/>
        </p:nvGrpSpPr>
        <p:grpSpPr>
          <a:xfrm>
            <a:off x="7669379" y="3731815"/>
            <a:ext cx="1503761" cy="1502827"/>
            <a:chOff x="2104501" y="3731815"/>
            <a:chExt cx="1503761" cy="1502827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C879C5C-7D67-4B27-BDB9-8CCB5D6D1247}"/>
                </a:ext>
              </a:extLst>
            </p:cNvPr>
            <p:cNvSpPr/>
            <p:nvPr/>
          </p:nvSpPr>
          <p:spPr>
            <a:xfrm>
              <a:off x="3507460" y="3731815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30138418-A68B-4AA0-8A43-57B08317F56E}"/>
                </a:ext>
              </a:extLst>
            </p:cNvPr>
            <p:cNvSpPr/>
            <p:nvPr/>
          </p:nvSpPr>
          <p:spPr>
            <a:xfrm>
              <a:off x="3153371" y="4100444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849C83F-8448-4F96-B51F-4F9A610D24F9}"/>
                </a:ext>
              </a:extLst>
            </p:cNvPr>
            <p:cNvSpPr/>
            <p:nvPr/>
          </p:nvSpPr>
          <p:spPr>
            <a:xfrm>
              <a:off x="2792336" y="4463106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C1721B82-F3D8-4E2B-B18B-91F6A42EDAEA}"/>
                </a:ext>
              </a:extLst>
            </p:cNvPr>
            <p:cNvSpPr/>
            <p:nvPr/>
          </p:nvSpPr>
          <p:spPr>
            <a:xfrm>
              <a:off x="2455753" y="4813147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0F22624B-C714-42B7-930C-5A385CECA861}"/>
                </a:ext>
              </a:extLst>
            </p:cNvPr>
            <p:cNvSpPr/>
            <p:nvPr/>
          </p:nvSpPr>
          <p:spPr>
            <a:xfrm>
              <a:off x="2104501" y="5153408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AEB13CD-F2D1-48B6-A77E-8A9B0778B756}"/>
              </a:ext>
            </a:extLst>
          </p:cNvPr>
          <p:cNvGrpSpPr/>
          <p:nvPr/>
        </p:nvGrpSpPr>
        <p:grpSpPr>
          <a:xfrm>
            <a:off x="8476980" y="3731815"/>
            <a:ext cx="1503761" cy="1502827"/>
            <a:chOff x="2104501" y="3731815"/>
            <a:chExt cx="1503761" cy="1502827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BB0619B6-5BA5-4BE6-9692-CDD5ED0D4980}"/>
                </a:ext>
              </a:extLst>
            </p:cNvPr>
            <p:cNvSpPr/>
            <p:nvPr/>
          </p:nvSpPr>
          <p:spPr>
            <a:xfrm>
              <a:off x="3507460" y="3731815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BC5F0B2A-80FA-474C-96FB-56D25096452D}"/>
                </a:ext>
              </a:extLst>
            </p:cNvPr>
            <p:cNvSpPr/>
            <p:nvPr/>
          </p:nvSpPr>
          <p:spPr>
            <a:xfrm>
              <a:off x="3153371" y="4100444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CEC2C73-EF16-40FE-8007-D00AE6766CE5}"/>
                </a:ext>
              </a:extLst>
            </p:cNvPr>
            <p:cNvSpPr/>
            <p:nvPr/>
          </p:nvSpPr>
          <p:spPr>
            <a:xfrm>
              <a:off x="2792336" y="4463106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60DE30E-486E-44CB-8AA0-09185778810B}"/>
                </a:ext>
              </a:extLst>
            </p:cNvPr>
            <p:cNvSpPr/>
            <p:nvPr/>
          </p:nvSpPr>
          <p:spPr>
            <a:xfrm>
              <a:off x="2455753" y="4813147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894CCCD2-EFD0-42BC-AB11-52196487C1A5}"/>
                </a:ext>
              </a:extLst>
            </p:cNvPr>
            <p:cNvSpPr/>
            <p:nvPr/>
          </p:nvSpPr>
          <p:spPr>
            <a:xfrm>
              <a:off x="2104501" y="5153408"/>
              <a:ext cx="100802" cy="812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2EA61D19-4BE0-4C45-A7E1-E5EDBA27179A}"/>
              </a:ext>
            </a:extLst>
          </p:cNvPr>
          <p:cNvCxnSpPr/>
          <p:nvPr/>
        </p:nvCxnSpPr>
        <p:spPr>
          <a:xfrm>
            <a:off x="3425164" y="3772432"/>
            <a:ext cx="675210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E8EF72A2-A234-4CD9-9119-BA2428644BE1}"/>
              </a:ext>
            </a:extLst>
          </p:cNvPr>
          <p:cNvCxnSpPr/>
          <p:nvPr/>
        </p:nvCxnSpPr>
        <p:spPr>
          <a:xfrm>
            <a:off x="3079776" y="4143117"/>
            <a:ext cx="675210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EFBC398-B09A-43D9-BFB8-BFE0C71A7686}"/>
              </a:ext>
            </a:extLst>
          </p:cNvPr>
          <p:cNvCxnSpPr/>
          <p:nvPr/>
        </p:nvCxnSpPr>
        <p:spPr>
          <a:xfrm>
            <a:off x="2734388" y="4513802"/>
            <a:ext cx="675210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4DD91D78-0B9A-4673-A8D8-A637C392D7F8}"/>
              </a:ext>
            </a:extLst>
          </p:cNvPr>
          <p:cNvCxnSpPr/>
          <p:nvPr/>
        </p:nvCxnSpPr>
        <p:spPr>
          <a:xfrm>
            <a:off x="2389000" y="4857055"/>
            <a:ext cx="675210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7CA7454C-188D-44FE-8E32-154584532882}"/>
              </a:ext>
            </a:extLst>
          </p:cNvPr>
          <p:cNvCxnSpPr/>
          <p:nvPr/>
        </p:nvCxnSpPr>
        <p:spPr>
          <a:xfrm>
            <a:off x="2016542" y="5195438"/>
            <a:ext cx="675210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7515CB52-CB1F-4594-836E-11D0CE925E4F}"/>
              </a:ext>
            </a:extLst>
          </p:cNvPr>
          <p:cNvCxnSpPr>
            <a:cxnSpLocks/>
          </p:cNvCxnSpPr>
          <p:nvPr/>
        </p:nvCxnSpPr>
        <p:spPr>
          <a:xfrm flipV="1">
            <a:off x="2018178" y="3683056"/>
            <a:ext cx="1645731" cy="16413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9EC9D523-E6D3-4E63-8426-8EDFC9388BCA}"/>
              </a:ext>
            </a:extLst>
          </p:cNvPr>
          <p:cNvCxnSpPr>
            <a:cxnSpLocks/>
          </p:cNvCxnSpPr>
          <p:nvPr/>
        </p:nvCxnSpPr>
        <p:spPr>
          <a:xfrm flipV="1">
            <a:off x="2767108" y="3673912"/>
            <a:ext cx="1645731" cy="16413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89580C2C-E2DE-42FF-9123-EEFFC72D8087}"/>
              </a:ext>
            </a:extLst>
          </p:cNvPr>
          <p:cNvCxnSpPr>
            <a:cxnSpLocks/>
          </p:cNvCxnSpPr>
          <p:nvPr/>
        </p:nvCxnSpPr>
        <p:spPr>
          <a:xfrm flipV="1">
            <a:off x="3516038" y="3664768"/>
            <a:ext cx="1645731" cy="16413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78689445-1286-4180-9BCA-8C9919704ADB}"/>
              </a:ext>
            </a:extLst>
          </p:cNvPr>
          <p:cNvCxnSpPr>
            <a:cxnSpLocks/>
          </p:cNvCxnSpPr>
          <p:nvPr/>
        </p:nvCxnSpPr>
        <p:spPr>
          <a:xfrm flipV="1">
            <a:off x="4366134" y="3655624"/>
            <a:ext cx="1645731" cy="16413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D4DFEEBA-F88E-4E5E-A9A1-5AC4C778F440}"/>
              </a:ext>
            </a:extLst>
          </p:cNvPr>
          <p:cNvCxnSpPr>
            <a:cxnSpLocks/>
          </p:cNvCxnSpPr>
          <p:nvPr/>
        </p:nvCxnSpPr>
        <p:spPr>
          <a:xfrm flipV="1">
            <a:off x="5177214" y="3646480"/>
            <a:ext cx="1645731" cy="16413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9D8FB29C-B911-4EBE-A287-CAAE67672A9F}"/>
              </a:ext>
            </a:extLst>
          </p:cNvPr>
          <p:cNvCxnSpPr>
            <a:cxnSpLocks/>
          </p:cNvCxnSpPr>
          <p:nvPr/>
        </p:nvCxnSpPr>
        <p:spPr>
          <a:xfrm flipV="1">
            <a:off x="6008823" y="3646480"/>
            <a:ext cx="1645731" cy="16413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6033259-3086-4D64-BE06-DDE5CDD3CA45}"/>
              </a:ext>
            </a:extLst>
          </p:cNvPr>
          <p:cNvCxnSpPr>
            <a:cxnSpLocks/>
          </p:cNvCxnSpPr>
          <p:nvPr/>
        </p:nvCxnSpPr>
        <p:spPr>
          <a:xfrm flipV="1">
            <a:off x="6822945" y="3636338"/>
            <a:ext cx="1645731" cy="16413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720967D2-E97D-4D8D-8CAA-45F1CA723CF6}"/>
              </a:ext>
            </a:extLst>
          </p:cNvPr>
          <p:cNvCxnSpPr>
            <a:cxnSpLocks/>
          </p:cNvCxnSpPr>
          <p:nvPr/>
        </p:nvCxnSpPr>
        <p:spPr>
          <a:xfrm flipV="1">
            <a:off x="7618712" y="3655624"/>
            <a:ext cx="1645731" cy="16413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3E07CD66-979A-413F-8C7A-9163BC67CEB1}"/>
              </a:ext>
            </a:extLst>
          </p:cNvPr>
          <p:cNvCxnSpPr>
            <a:cxnSpLocks/>
          </p:cNvCxnSpPr>
          <p:nvPr/>
        </p:nvCxnSpPr>
        <p:spPr>
          <a:xfrm flipV="1">
            <a:off x="8393871" y="3683056"/>
            <a:ext cx="1645731" cy="16413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B4104E7A-21BE-441E-9374-F43B590703B0}"/>
              </a:ext>
            </a:extLst>
          </p:cNvPr>
          <p:cNvSpPr/>
          <p:nvPr/>
        </p:nvSpPr>
        <p:spPr>
          <a:xfrm>
            <a:off x="5194723" y="4612191"/>
            <a:ext cx="146993" cy="158113"/>
          </a:xfrm>
          <a:prstGeom prst="ellipse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F44A4A4-4BA1-4E5F-A80C-7D9CEAF7AB14}"/>
              </a:ext>
            </a:extLst>
          </p:cNvPr>
          <p:cNvSpPr/>
          <p:nvPr/>
        </p:nvSpPr>
        <p:spPr>
          <a:xfrm>
            <a:off x="5906815" y="3986532"/>
            <a:ext cx="146993" cy="158113"/>
          </a:xfrm>
          <a:prstGeom prst="ellipse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A96A8D8-43D5-4BDB-9F76-C343A0DB32AE}"/>
              </a:ext>
            </a:extLst>
          </p:cNvPr>
          <p:cNvSpPr/>
          <p:nvPr/>
        </p:nvSpPr>
        <p:spPr>
          <a:xfrm>
            <a:off x="6603881" y="4144645"/>
            <a:ext cx="146993" cy="158113"/>
          </a:xfrm>
          <a:prstGeom prst="ellipse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A477AF1-96C3-41D2-9836-A56F48EA32BB}"/>
              </a:ext>
            </a:extLst>
          </p:cNvPr>
          <p:cNvSpPr/>
          <p:nvPr/>
        </p:nvSpPr>
        <p:spPr>
          <a:xfrm>
            <a:off x="7654569" y="4302758"/>
            <a:ext cx="146993" cy="158113"/>
          </a:xfrm>
          <a:prstGeom prst="ellipse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A5F7F4A-61DA-4615-B041-65272FD25D04}"/>
              </a:ext>
            </a:extLst>
          </p:cNvPr>
          <p:cNvSpPr/>
          <p:nvPr/>
        </p:nvSpPr>
        <p:spPr>
          <a:xfrm>
            <a:off x="6364221" y="4533135"/>
            <a:ext cx="146993" cy="158113"/>
          </a:xfrm>
          <a:prstGeom prst="ellipse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9BDB8F4-8F0C-4F5E-92DA-32F8296235C6}"/>
              </a:ext>
            </a:extLst>
          </p:cNvPr>
          <p:cNvSpPr/>
          <p:nvPr/>
        </p:nvSpPr>
        <p:spPr>
          <a:xfrm>
            <a:off x="5130307" y="4151854"/>
            <a:ext cx="146993" cy="158113"/>
          </a:xfrm>
          <a:prstGeom prst="ellipse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F8A813E-B97F-4BFF-80E8-E134DC21390D}"/>
              </a:ext>
            </a:extLst>
          </p:cNvPr>
          <p:cNvSpPr txBox="1"/>
          <p:nvPr/>
        </p:nvSpPr>
        <p:spPr>
          <a:xfrm>
            <a:off x="1353312" y="5751576"/>
            <a:ext cx="857747" cy="345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Inconel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9F4DA9A-A7E7-4C9F-BC48-529777558AEF}"/>
              </a:ext>
            </a:extLst>
          </p:cNvPr>
          <p:cNvSpPr txBox="1"/>
          <p:nvPr/>
        </p:nvSpPr>
        <p:spPr>
          <a:xfrm>
            <a:off x="1806654" y="5271560"/>
            <a:ext cx="1434946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Substrate lattice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412436" y="4182403"/>
            <a:ext cx="1536737" cy="700082"/>
            <a:chOff x="4412436" y="4182403"/>
            <a:chExt cx="1536737" cy="700082"/>
          </a:xfrm>
        </p:grpSpPr>
        <p:cxnSp>
          <p:nvCxnSpPr>
            <p:cNvPr id="3" name="Straight Connector 2"/>
            <p:cNvCxnSpPr>
              <a:endCxn id="106" idx="5"/>
            </p:cNvCxnSpPr>
            <p:nvPr/>
          </p:nvCxnSpPr>
          <p:spPr>
            <a:xfrm>
              <a:off x="4412436" y="4543320"/>
              <a:ext cx="463831" cy="33916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111" idx="1"/>
            </p:cNvCxnSpPr>
            <p:nvPr/>
          </p:nvCxnSpPr>
          <p:spPr>
            <a:xfrm>
              <a:off x="5573355" y="4182403"/>
              <a:ext cx="375818" cy="29259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22A8677-BB6A-4EA1-997E-AAC96CC5C776}"/>
              </a:ext>
            </a:extLst>
          </p:cNvPr>
          <p:cNvSpPr/>
          <p:nvPr/>
        </p:nvSpPr>
        <p:spPr>
          <a:xfrm>
            <a:off x="663023" y="517318"/>
            <a:ext cx="2459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Strain Engineering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3DAD2648-6B87-4102-86BF-760BDCAC74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299" y="4971012"/>
            <a:ext cx="2227811" cy="1670858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33686440-4DFE-4CB0-A27F-FF577B63BC4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55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68"/>
    </mc:Choice>
    <mc:Fallback>
      <p:transition spd="slow" advTm="48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0.00741 L 0.02084 0.00764 C 0.02279 0.00926 0.02487 0.01134 0.02709 0.01296 C 0.03308 0.01759 0.04362 0.01319 0.04779 0.01296 C 0.04857 0.01157 0.04948 0.00995 0.05013 0.00833 C 0.05052 0.00764 0.05052 0.00602 0.05091 0.00416 C 0.05131 0.00324 0.05209 0.00185 0.05248 0.00023 C 0.05287 -0.00185 0.05287 -0.00371 0.05326 -0.00533 C 0.05417 -0.00949 0.0556 -0.00972 0.05716 -0.01343 C 0.05769 -0.01435 0.05795 -0.01621 0.05873 -0.01736 C 0.06185 -0.02292 0.06237 -0.02269 0.06576 -0.02408 C 0.06693 -0.02384 0.06849 -0.02477 0.0694 -0.02315 C 0.07097 -0.0213 0.07253 -0.01505 0.07253 -0.01435 C 0.07227 -0.00556 0.07097 0.01204 0.07253 0.02199 C 0.07279 0.02361 0.07422 0.02384 0.07487 0.02523 C 0.07565 0.02662 0.07565 0.02847 0.07657 0.0294 C 0.078 0.03102 0.08112 0.03171 0.08112 0.03241 C 0.08216 0.0294 0.08386 0.02708 0.08425 0.02338 C 0.08451 0.02199 0.08451 0.02083 0.0849 0.01967 C 0.08581 0.01875 0.08646 0.01898 0.08724 0.01805 C 0.08854 0.01898 0.09011 0.01782 0.09115 0.01967 C 0.09258 0.02153 0.09453 0.02754 0.09453 0.02778 C 0.09401 0.02986 0.09388 0.03264 0.09349 0.03495 C 0.09258 0.03819 0.09115 0.04028 0.08959 0.04143 C 0.08854 0.04282 0.08529 0.04398 0.08425 0.04444 C 0.08334 0.04491 0.08282 0.04653 0.08164 0.04676 C 0.08112 0.04791 0.08021 0.04791 0.07956 0.04861 C 0.07709 0.05116 0.07761 0.05254 0.07565 0.05648 C 0.07513 0.05833 0.07422 0.05972 0.07331 0.06065 C 0.0737 0.06389 0.0737 0.0662 0.07422 0.06875 C 0.07487 0.07199 0.07722 0.07754 0.07722 0.07778 C 0.07709 0.07986 0.07709 0.0831 0.07657 0.08565 C 0.07631 0.08727 0.07565 0.08889 0.07487 0.08958 C 0.07175 0.09491 0.07123 0.09491 0.0681 0.09676 C 0.06654 0.09583 0.06472 0.09583 0.06341 0.09537 C 0.06159 0.09398 0.0599 0.09004 0.05873 0.08796 C 0.05795 0.08379 0.05729 0.07986 0.05638 0.07592 C 0.05599 0.0743 0.05638 0.07245 0.0556 0.07199 C 0.05482 0.0706 0.05404 0.07014 0.05326 0.06875 C 0.05131 0.06967 0.04896 0.06829 0.04701 0.07014 C 0.04545 0.07199 0.04388 0.07847 0.04388 0.07916 C 0.04427 0.08171 0.04388 0.08426 0.04466 0.08704 C 0.04506 0.08796 0.04675 0.08704 0.04701 0.08796 C 0.0474 0.09074 0.04662 0.09305 0.04623 0.09537 C 0.04545 0.10231 0.04584 0.09699 0.04388 0.10324 C 0.04362 0.10486 0.04362 0.10648 0.0431 0.10741 C 0.04271 0.10903 0.04154 0.11041 0.04089 0.11134 C 0.04037 0.11296 0.03998 0.11481 0.03933 0.11574 C 0.03216 0.13032 0.03763 0.1206 0.03229 0.12569 C 0.03151 0.12639 0.03099 0.12754 0.02995 0.12847 C 0.02865 0.1294 0.02552 0.13055 0.02552 0.13148 C 0.02097 0.13032 0.01654 0.13032 0.01224 0.12986 C 0.01055 0.12893 0.00756 0.12662 0.00756 0.12685 C 0.00703 0.12569 0.00664 0.12407 0.00599 0.12245 C 0.00534 0.1206 0.0043 0.12037 0.00365 0.11875 C 0.00326 0.11713 0.00235 0.10949 0.00222 0.10903 C 0.00091 0.10116 0.00209 0.10903 -0.00013 0.10092 C -0.00052 0.0993 -0.00039 0.09745 -0.00091 0.09676 C -0.00221 0.09398 -0.0056 0.0912 -0.0056 0.09143 C -0.00846 0.08356 -0.00547 0.08958 -0.0095 0.08565 C -0.01106 0.08379 -0.0125 0.08171 -0.01406 0.07986 C -0.01484 0.0794 -0.01549 0.07801 -0.0164 0.07754 L -0.01875 0.07592 C -0.01927 0.0743 -0.01966 0.07338 -0.02031 0.07199 C -0.02096 0.07014 -0.022 0.06944 -0.02265 0.06782 C -0.02304 0.0662 -0.02304 0.06458 -0.0233 0.06389 C -0.02356 0.06018 -0.02356 0.05625 -0.02409 0.05254 C -0.02461 0.04884 -0.03034 0.04051 -0.03034 0.04074 L -0.03724 0.03171 C -0.03802 0.03125 -0.03867 0.0294 -0.03958 0.0294 L -0.04583 0.02754 L -0.05508 0.02199 L -0.05742 0.02106 C -0.0582 0.02014 -0.05885 0.01967 -0.05976 0.01967 L -0.06198 0.01967 C -0.06119 0.01991 -0.06263 0.02685 -0.06185 0.02731 " pathEditMode="relative" rAng="0" ptsTypes="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463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2.22222E-6 L -0.00039 0.00023 C 0.00091 0.01041 0.00195 0.0118 0.00039 0.02199 C -1.25E-6 0.02384 -0.00065 0.02569 -0.00117 0.02731 C -0.00065 0.02986 -0.00052 0.03333 0.00039 0.03541 C 0.00156 0.03889 0.00495 0.04398 0.00495 0.04421 C 0.00521 0.04514 0.00573 0.04629 0.00573 0.04815 C 0.00573 0.05694 0.00625 0.05995 0.00274 0.06458 C 0.00169 0.06574 0.00052 0.0662 -0.00039 0.06713 C -0.00547 0.07384 -0.00013 0.06967 -0.00508 0.07291 C -0.00716 0.07222 -0.00924 0.07222 -0.0112 0.07129 C -0.01393 0.07014 -0.01432 0.06805 -0.01667 0.06574 C -0.01732 0.06504 -0.01823 0.06504 -0.01901 0.06458 C -0.01979 0.06366 -0.02044 0.0625 -0.02122 0.06157 C -0.02226 0.06088 -0.02344 0.05995 -0.02435 0.05903 C -0.02513 0.05833 -0.02591 0.05694 -0.02669 0.05602 C -0.02864 0.0544 -0.03177 0.05393 -0.03372 0.05347 C -0.03489 0.05324 -0.0362 0.05231 -0.0375 0.05185 C -0.04088 0.05278 -0.0444 0.05231 -0.04752 0.05486 C -0.04961 0.05648 -0.05039 0.06111 -0.05221 0.06319 C -0.05521 0.06666 -0.05364 0.06551 -0.0569 0.06713 C -0.06015 0.06666 -0.06354 0.06713 -0.0668 0.06574 C -0.06771 0.06551 -0.06823 0.06319 -0.06849 0.06157 C -0.06862 0.04977 -0.06823 0.03796 -0.06771 0.02616 C -0.06706 0.02014 -0.06562 0.01967 -0.06432 0.01504 C -0.06315 0.01041 -0.06432 0.01041 -0.06224 0.00671 C -0.06146 0.00555 -0.06068 0.00509 -0.05989 0.00416 C -0.05885 0.00231 -0.05794 0.00023 -0.0569 -0.00139 C -0.05547 -0.00347 -0.05351 -0.00463 -0.05221 -0.00695 C -0.04687 -0.01644 -0.04883 -0.01204 -0.04609 -0.01922 C -0.04583 -0.02199 -0.04544 -0.02477 -0.04531 -0.02755 C -0.04492 -0.03079 -0.04492 -0.03403 -0.04453 -0.03727 C -0.04414 -0.03912 -0.04336 -0.04074 -0.04297 -0.04259 C -0.04258 -0.04398 -0.04258 -0.0456 -0.04219 -0.04676 C -0.04075 -0.05185 -0.04049 -0.05047 -0.03828 -0.05509 C -0.03776 -0.05625 -0.03737 -0.05787 -0.03672 -0.05926 C -0.03489 -0.0632 -0.03437 -0.06343 -0.03216 -0.06597 C -0.03164 -0.06736 -0.03112 -0.06875 -0.0306 -0.07014 C -0.02578 -0.08218 -0.03034 -0.07014 -0.02669 -0.07986 C -0.02643 -0.08172 -0.02617 -0.08357 -0.02591 -0.08519 C -0.02552 -0.08797 -0.02435 -0.09352 -0.02435 -0.09329 C -0.02383 -0.10672 -0.02292 -0.11482 -0.02435 -0.12778 C -0.02487 -0.13195 -0.02825 -0.13472 -0.02982 -0.13611 C -0.03047 -0.13681 -0.03138 -0.13681 -0.03216 -0.1375 C -0.03555 -0.14051 -0.03346 -0.14051 -0.0375 -0.14306 C -0.0388 -0.14375 -0.0401 -0.14398 -0.0414 -0.14445 C -0.04154 -0.14468 -0.04609 -0.1507 -0.04674 -0.15116 C -0.04805 -0.15209 -0.04935 -0.15209 -0.05065 -0.15255 C -0.05169 -0.15347 -0.05286 -0.15417 -0.05377 -0.15533 C -0.05469 -0.15648 -0.05508 -0.15857 -0.05612 -0.15949 C -0.05703 -0.16042 -0.0582 -0.16042 -0.05911 -0.16088 L -0.06146 -0.16505 C -0.06289 -0.16713 -0.06536 -0.16922 -0.0668 -0.1706 C -0.06771 -0.17107 -0.06849 -0.17153 -0.06914 -0.17176 C -0.07148 -0.17153 -0.07422 -0.17246 -0.07656 -0.1706 C -0.07917 -0.16852 -0.08125 -0.16227 -0.08281 -0.1581 C -0.08307 -0.15625 -0.08346 -0.15463 -0.08346 -0.15255 C -0.08346 -0.14931 -0.08359 -0.14584 -0.08281 -0.14306 C -0.08242 -0.14167 -0.08125 -0.14167 -0.08047 -0.14167 C -0.07383 -0.14074 -0.06732 -0.14074 -0.06068 -0.14028 C -0.05989 -0.13935 -0.05898 -0.13889 -0.05846 -0.1375 C -0.05794 -0.13634 -0.0582 -0.13449 -0.05768 -0.13334 C -0.05729 -0.13264 -0.05221 -0.13056 -0.05221 -0.13033 C -0.05169 -0.12917 -0.05104 -0.12801 -0.05065 -0.12662 C -0.05026 -0.12477 -0.05052 -0.12246 -0.04987 -0.12107 C -0.04935 -0.11991 -0.04831 -0.12014 -0.04752 -0.11968 C -0.047 -0.11829 -0.047 -0.11551 -0.04609 -0.11551 C -0.04518 -0.11551 -0.04531 -0.11829 -0.04531 -0.11968 C -0.04531 -0.12107 -0.04583 -0.12246 -0.04609 -0.12384 C -0.04635 -0.1257 -0.04648 -0.12732 -0.04674 -0.12917 C -0.04726 -0.12778 -0.03828 -0.12454 -0.03867 -0.12315 C -0.03906 -0.12176 -0.04883 -0.12246 -0.04909 -0.12107 L -0.04987 -0.11829 C -0.04987 -0.11806 -0.03685 -0.09097 -0.03685 -0.09074 " pathEditMode="relative" rAng="0" ptsTypes="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-49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4.79167E-6 0.00024 C 0.00027 0.00718 -0.00013 0.01482 0.00079 0.02199 C 0.00105 0.02362 0.00469 0.02593 0.00547 0.02616 C 0.00782 0.02662 0.01003 0.02686 0.01237 0.02732 C 0.0142 0.02686 0.01628 0.02755 0.01784 0.02616 C 0.01889 0.025 0.01889 0.02246 0.01941 0.02061 C 0.02123 0.0125 0.01875 0.02014 0.02175 0.01227 C 0.02357 0.00232 0.02279 0.00695 0.02396 -0.00138 C 0.02448 -0.01088 0.02435 -0.01527 0.02553 -0.02338 C 0.02579 -0.02476 0.02592 -0.02615 0.02631 -0.02754 C 0.0267 -0.02893 0.02722 -0.03055 0.02787 -0.03171 C 0.0293 -0.03449 0.03256 -0.03981 0.03256 -0.03958 C 0.03672 -0.03935 0.04037 -0.04097 0.04336 -0.03588 C 0.04402 -0.03472 0.04441 -0.0331 0.04493 -0.03171 C 0.0461 -0.02291 0.0461 -0.02615 0.04493 -0.01388 C 0.0448 -0.0125 0.04454 -0.01088 0.04415 -0.00972 C 0.04323 -0.00763 0.04206 -0.00601 0.04102 -0.00416 C 0.04076 -0.00277 0.04076 -0.00115 0.04024 -4.07407E-6 C 0.03894 0.00301 0.03555 0.00811 0.03555 0.00834 C 0.03529 0.00949 0.03516 0.01088 0.03477 0.01227 C 0.0336 0.01713 0.03334 0.01783 0.03178 0.02199 C 0.03152 0.02431 0.03112 0.02639 0.03099 0.02871 C 0.03073 0.03102 0.0306 0.04028 0.02943 0.04399 C 0.02878 0.04584 0.02787 0.04746 0.02709 0.04931 C 0.02605 0.05209 0.025 0.05487 0.02396 0.05764 C 0.02344 0.05903 0.02318 0.06088 0.0224 0.06181 C 0.02175 0.06274 0.02084 0.06343 0.02019 0.06459 C 0.01849 0.06713 0.01745 0.07107 0.0155 0.07269 C 0.00847 0.07894 0.0112 0.07593 0.00704 0.08102 C 0.00469 0.0801 0.00235 0.07963 -4.79167E-6 0.07824 C -0.00091 0.07778 -0.00143 0.07616 -0.00234 0.07547 C -0.00299 0.07477 -0.00377 0.07454 -0.00455 0.07408 C -0.00846 0.07454 -0.01236 0.07431 -0.01614 0.07547 C -0.01705 0.0757 -0.01783 0.07732 -0.01848 0.07824 C -0.0194 0.07963 -0.02031 0.08079 -0.02083 0.08241 C -0.02213 0.08588 -0.02226 0.09051 -0.02395 0.09329 C -0.02473 0.09468 -0.02552 0.09607 -0.0263 0.09746 C -0.02656 0.09885 -0.02656 0.10047 -0.02708 0.10162 C -0.02981 0.10811 -0.03085 0.10903 -0.03411 0.11274 C -0.03776 0.11227 -0.0414 0.11274 -0.04479 0.11135 C -0.04609 0.11065 -0.04674 0.10811 -0.04804 0.10718 C -0.04895 0.10625 -0.05 0.10649 -0.05117 0.10579 C -0.05338 0.10417 -0.05455 0.10255 -0.05651 0.10024 C -0.05846 0.1007 -0.06028 0.1007 -0.0621 0.10162 C -0.06302 0.10209 -0.06354 0.10348 -0.06445 0.1044 C -0.06536 0.10533 -0.0664 0.10625 -0.06744 0.10718 L -0.07369 0.11806 C -0.07447 0.11945 -0.07513 0.12107 -0.07604 0.12223 C -0.07695 0.12362 -0.07799 0.125 -0.07903 0.12639 C -0.08294 0.13658 -0.07799 0.12408 -0.08294 0.13473 C -0.08359 0.13588 -0.08385 0.1375 -0.0845 0.13866 C -0.08645 0.14237 -0.09088 0.1507 -0.09375 0.15371 C -0.09518 0.15533 -0.09687 0.15672 -0.09843 0.15811 C -0.10299 0.15695 -0.10768 0.15672 -0.11236 0.15533 C -0.11445 0.15463 -0.11914 0.14931 -0.12083 0.14838 C -0.13268 0.13982 -0.13216 0.14051 -0.14088 0.13588 C -0.14244 0.13426 -0.14401 0.13218 -0.14557 0.13056 C -0.14635 0.12987 -0.14726 0.12987 -0.14791 0.12917 C -0.15677 0.11875 -0.14466 0.13102 -0.15182 0.12084 C -0.15234 0.11991 -0.15325 0.11991 -0.15403 0.11945 C -0.15625 0.10764 -0.15585 0.11412 -0.15481 0.10024 C -0.15169 0.10255 -0.15039 0.10278 -0.14791 0.10718 C -0.14726 0.10834 -0.14687 0.10996 -0.14635 0.11135 C -0.14609 0.1132 -0.14557 0.11482 -0.14557 0.11667 C -0.14557 0.1257 -0.14557 0.1294 -0.14791 0.13588 C -0.14856 0.13774 -0.14947 0.13959 -0.15026 0.14144 C -0.1513 0.14422 -0.15325 0.14977 -0.15325 0.15 C -0.15351 0.15116 -0.15442 0.15232 -0.15403 0.15371 C -0.15364 0.15602 -0.15039 0.15741 -0.14947 0.15811 C -0.14739 0.15672 -0.14505 0.15602 -0.14322 0.15371 C -0.13789 0.14769 -0.13984 0.14746 -0.1371 0.14144 C -0.13216 0.13102 -0.1371 0.14352 -0.1332 0.13334 C -0.1345 0.12593 -0.13567 0.12431 -0.13398 0.11667 C -0.13346 0.11459 -0.13255 0.11297 -0.13164 0.11135 C -0.13098 0.11019 -0.13007 0.10949 -0.12929 0.10857 C -0.12747 0.10903 -0.12578 0.10926 -0.12395 0.10996 C -0.12317 0.11019 -0.12239 0.11135 -0.12161 0.11135 C -0.11901 0.11088 -0.11393 0.10857 -0.11393 0.1088 C -0.11093 0.1051 -0.11158 0.10741 -0.11158 0.10162 C -0.11158 0.10186 -0.0845 0.10209 -0.0845 0.10232 " pathEditMode="relative" rAng="0" ptsTypes="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95" y="592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47 L -0.00026 0.0007 C 0.00339 0.00093 0.00704 0.00116 0.01055 0.00186 C 0.01146 0.00209 0.01224 0.00232 0.0129 0.00324 C 0.01368 0.00417 0.01394 0.00602 0.01446 0.00741 C 0.01511 0.0088 0.01602 0.01019 0.0168 0.01135 C 0.01706 0.01274 0.01758 0.01412 0.01758 0.01551 C 0.01758 0.01852 0.01706 0.02686 0.01602 0.03102 C 0.01576 0.03218 0.01498 0.03334 0.01446 0.03496 C 0.01368 0.03936 0.01237 0.04422 0.01446 0.04885 C 0.01563 0.05139 0.01758 0.0507 0.01915 0.05162 L 0.02149 0.05324 C 0.02292 0.05255 0.02461 0.05255 0.02618 0.05162 C 0.02709 0.0507 0.02722 0.04861 0.02774 0.04723 C 0.02839 0.04584 0.02917 0.04445 0.02995 0.04329 C 0.03125 0.03588 0.02982 0.04167 0.03308 0.03496 C 0.03464 0.03125 0.03464 0.03102 0.03568 0.02686 C 0.03516 0.02153 0.03503 0.01644 0.03464 0.01135 C 0.03451 0.00996 0.03425 0.00857 0.03386 0.00741 C 0.03321 0.00579 0.03217 0.00463 0.03152 0.00324 C 0.03034 0.0007 0.02995 -0.00324 0.02852 -0.00509 C 0.02006 -0.01481 0.03269 0.00047 0.0237 -0.0118 C 0.02227 -0.01389 0.02071 -0.01551 0.01915 -0.01736 L 0.01446 -0.02291 C 0.01368 -0.02384 0.01303 -0.02523 0.01211 -0.02569 L 0.00756 -0.02847 L 0.00521 -0.02986 C 0.00053 -0.02939 -0.00416 -0.03009 -0.00872 -0.02847 C -0.00963 -0.02801 -0.00963 -0.02546 -0.01028 -0.0243 C -0.01093 -0.02314 -0.01184 -0.02245 -0.01263 -0.02152 C -0.01393 -0.01435 -0.0125 -0.02014 -0.01575 -0.01319 C -0.01627 -0.01203 -0.0164 -0.00995 -0.01718 -0.00926 C -0.01861 -0.00764 -0.02031 -0.0074 -0.02187 -0.00648 C -0.02265 -0.00601 -0.02343 -0.00532 -0.02421 -0.00509 C -0.03059 -0.00277 -0.02682 -0.00393 -0.0358 -0.00231 C -0.03606 -0.00092 -0.03619 0.0007 -0.03658 0.00186 C -0.04049 0.01204 -0.03789 0.00024 -0.03971 0.01019 C -0.03945 0.01227 -0.03919 0.01459 -0.03893 0.0169 C -0.03854 0.01968 -0.03736 0.02524 -0.03736 0.02547 C -0.03763 0.02755 -0.03736 0.0301 -0.03815 0.03195 C -0.03932 0.03565 -0.04283 0.04028 -0.04283 0.04051 C -0.04453 0.04028 -0.04648 0.04028 -0.04817 0.03936 C -0.04908 0.03843 -0.04908 0.03588 -0.04973 0.03496 C -0.05039 0.0338 -0.0513 0.03311 -0.05208 0.03195 C -0.05364 0.0294 -0.0552 0.02686 -0.05664 0.02385 L -0.05898 0.01968 C -0.06054 0.01181 -0.05872 0.01922 -0.0621 0.01135 C -0.06328 0.0088 -0.06523 0.00324 -0.06523 0.00348 C -0.06601 -0.00555 -0.06341 -0.01805 -0.06757 -0.02291 C -0.0733 -0.02963 -0.06627 -0.02106 -0.07213 -0.02986 C -0.07291 -0.03078 -0.07382 -0.03148 -0.07447 -0.0324 C -0.07838 -0.03819 -0.075 -0.03564 -0.07916 -0.03796 C -0.08125 -0.04907 -0.07812 -0.03611 -0.08216 -0.04351 C -0.08281 -0.04444 -0.08268 -0.04629 -0.08294 -0.04768 L -0.0845 -0.05185 C -0.08554 -0.05879 -0.08619 -0.06088 -0.0845 -0.06967 C -0.08424 -0.07152 -0.08294 -0.07222 -0.08216 -0.07361 C -0.08164 -0.075 -0.08125 -0.07639 -0.08072 -0.07777 C -0.08138 -0.0875 -0.07981 -0.08796 -0.08372 -0.09166 L -0.08606 -0.09305 C -0.09127 -0.10231 -0.08867 -0.1 -0.09309 -0.10254 C -0.09361 -0.10393 -0.09453 -0.10509 -0.09466 -0.10671 C -0.09479 -0.10949 -0.09492 -0.11296 -0.09388 -0.11504 C -0.09309 -0.1162 -0.09335 -0.11134 -0.09309 -0.10949 C -0.09049 -0.10995 -0.08789 -0.11018 -0.08528 -0.11088 C -0.0845 -0.11111 -0.08385 -0.11226 -0.08294 -0.11226 C -0.0819 -0.11226 -0.08098 -0.11111 -0.07994 -0.11088 C -0.07838 -0.11018 -0.07526 -0.10949 -0.07526 -0.10926 C -0.07526 -0.10902 -0.06471 -0.07963 -0.06471 -0.07939 " pathEditMode="relative" rAng="0" ptsTypes="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-31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069 L 3.75E-6 -0.00046 C -0.00287 -0.00463 -0.00834 -0.01319 -0.01094 -0.01852 C -0.01146 -0.01991 -0.01185 -0.02153 -0.01237 -0.02268 C -0.01394 -0.02569 -0.0155 -0.02824 -0.01706 -0.03102 L -0.02253 -0.04051 L -0.02943 -0.05301 C -0.03021 -0.0544 -0.03073 -0.05625 -0.03177 -0.05718 L -0.0349 -0.05972 C -0.03542 -0.06111 -0.03568 -0.06296 -0.03633 -0.06389 C -0.03894 -0.06759 -0.04037 -0.06366 -0.04258 -0.06111 C -0.04323 -0.05949 -0.04558 -0.05347 -0.04571 -0.05162 C -0.04571 -0.05116 -0.04519 -0.03935 -0.04414 -0.03657 C -0.04349 -0.03495 -0.04258 -0.0338 -0.0418 -0.03241 C -0.04089 -0.02731 -0.04089 -0.02662 -0.03868 -0.0213 C -0.03802 -0.01968 -0.03711 -0.01852 -0.03633 -0.01713 C -0.0362 -0.01481 -0.03594 -0.0125 -0.03568 -0.01042 C -0.03516 -0.00648 -0.03399 -0.00324 -0.03568 0.0007 C -0.03646 0.00278 -0.04167 0.00787 -0.04258 0.00903 C -0.04623 0.01875 -0.04141 0.00695 -0.04727 0.01713 C -0.04792 0.01829 -0.04805 0.02014 -0.0487 0.0213 C -0.04974 0.02292 -0.05287 0.02662 -0.05417 0.02824 C -0.05756 0.02778 -0.06094 0.02755 -0.0642 0.02685 C -0.06498 0.02662 -0.06576 0.02593 -0.06654 0.02546 C -0.06758 0.025 -0.06862 0.02431 -0.06967 0.02407 C -0.07162 0.02338 -0.0737 0.02315 -0.07578 0.02269 C -0.07878 0.02315 -0.08347 0.02176 -0.08581 0.02685 C -0.08711 0.0294 -0.08894 0.03495 -0.08894 0.03519 C -0.09011 0.04144 -0.09076 0.04282 -0.08894 0.05162 C -0.08868 0.05301 -0.08737 0.05347 -0.08659 0.0544 C -0.08607 0.05579 -0.08568 0.05718 -0.08503 0.05833 C -0.08438 0.05949 -0.08347 0.06019 -0.08282 0.06111 L -0.07969 0.06528 C -0.07917 0.06713 -0.07878 0.06921 -0.07813 0.07083 C -0.07748 0.07245 -0.07657 0.07338 -0.07578 0.075 C -0.07474 0.07708 -0.07357 0.0794 -0.07266 0.08171 C -0.07214 0.08357 -0.07175 0.08565 -0.07123 0.08727 C -0.07045 0.08935 -0.06967 0.09097 -0.06888 0.09282 C -0.06875 0.09352 -0.0681 0.10301 -0.06732 0.10509 C -0.06641 0.10741 -0.06511 0.1088 -0.0642 0.11065 C -0.06368 0.11204 -0.06328 0.11366 -0.06263 0.11482 C -0.06172 0.11667 -0.06055 0.11852 -0.05964 0.12037 C -0.05938 0.12176 -0.05912 0.12315 -0.05886 0.12454 C -0.05834 0.12593 -0.0573 0.12685 -0.0573 0.12847 C -0.05703 0.13264 -0.05703 0.1375 -0.05808 0.14144 C -0.05873 0.14375 -0.06055 0.14375 -0.06185 0.14514 C -0.06524 0.14884 -0.06459 0.14861 -0.0681 0.15023 C -0.06875 0.14954 -0.07409 0.14769 -0.075 0.14699 C -0.07618 0.14607 -0.07969 0.14074 -0.08047 0.13982 C -0.08112 0.13912 -0.08203 0.13912 -0.08282 0.13843 C -0.0836 0.1375 -0.08438 0.13657 -0.08503 0.13542 C -0.08555 0.13403 -0.08594 0.13264 -0.08659 0.13171 C -0.08724 0.13079 -0.08815 0.13079 -0.08894 0.13009 C -0.09323 0.12732 -0.09193 0.12824 -0.09519 0.12454 C -0.09688 0.12523 -0.09883 0.12523 -0.10052 0.12593 C -0.10222 0.12662 -0.10625 0.13171 -0.10756 0.13264 C -0.10821 0.13357 -0.10899 0.13357 -0.10977 0.13403 C -0.11159 0.13357 -0.11355 0.13357 -0.11524 0.13264 C -0.11823 0.13102 -0.11719 0.13009 -0.11836 0.12593 C -0.11875 0.12431 -0.1194 0.12315 -0.11993 0.12176 C -0.12019 0.11945 -0.12032 0.11713 -0.12058 0.11482 C -0.12136 0.10949 -0.12253 0.10926 -0.12058 0.10255 C -0.12019 0.10093 -0.11914 0.10046 -0.11836 0.09977 C -0.11758 0.09907 -0.1168 0.09884 -0.11602 0.09838 L -0.11289 0.0956 C -0.11211 0.09421 -0.11146 0.09259 -0.11055 0.09144 C -0.1086 0.08843 -0.10756 0.08843 -0.10521 0.08588 C -0.10443 0.08519 -0.10365 0.08403 -0.10287 0.0831 C -0.09974 0.08357 -0.09675 0.08449 -0.09362 0.08449 C -0.09232 0.08449 -0.09076 0.08472 -0.08972 0.0831 C -0.08907 0.08241 -0.08972 0.08032 -0.08972 0.07917 C -0.08972 0.0794 -0.07552 0.07847 -0.07552 0.0787 " pathEditMode="relative" rAng="0" ptsTypes="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430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1.11111E-6 L -0.00065 0.00023 C 0.00144 -0.00556 0.00339 -0.01111 0.00547 -0.0169 C 0.00599 -0.01806 0.00625 -0.02107 0.00704 -0.02199 C 0.00782 -0.02292 0.00847 -0.02292 0.00938 -0.02338 C 0.01237 -0.0257 0.01394 -0.02384 0.01706 -0.0287 C 0.02032 -0.03148 0.02175 -0.03357 0.02409 -0.03727 C 0.02461 -0.03958 0.02513 -0.0412 0.02553 -0.04144 C 0.02539 -0.04421 0.02657 -0.05486 0.02253 -0.0537 C 0.02162 -0.0537 0.02097 -0.05301 0.02019 -0.05208 C 0.01967 -0.04954 0.01941 -0.04792 0.01862 -0.04769 C 0.01667 -0.04398 0.01355 -0.04745 0.01172 -0.04769 C 0.01094 -0.04769 0.01003 -0.04838 0.00938 -0.04954 C 0.00326 -0.06042 0.01055 -0.05023 0.00469 -0.05995 C 0.003 -0.06181 0.00118 -0.06505 -0.00065 -0.06597 C -0.00221 -0.06597 -0.00377 -0.06597 -0.00533 -0.06597 C -0.00612 -0.06551 -0.00703 -0.06551 -0.00768 -0.06458 C -0.0082 -0.06227 -0.00807 -0.06042 -0.00846 -0.05995 C -0.00911 -0.05833 -0.01002 -0.05556 -0.0108 -0.0537 C -0.01132 -0.05347 -0.01184 -0.05208 -0.01237 -0.04954 C -0.0125 -0.04815 -0.01289 -0.04769 -0.01302 -0.04653 C -0.01341 -0.04283 -0.01315 -0.04097 -0.0138 -0.03727 C -0.01458 -0.03519 -0.01588 -0.0338 -0.01692 -0.03033 C -0.0177 -0.02917 -0.01862 -0.02894 -0.01927 -0.02732 C -0.02044 -0.02361 -0.02239 -0.01806 -0.02239 -0.01783 C -0.02213 -0.01644 -0.02226 -0.01227 -0.02161 -0.01065 C -0.02122 -0.00949 -0.01992 -0.00926 -0.01927 -0.00695 C -0.01276 0.00185 -0.01914 -0.00509 -0.0138 0.00116 C -0.01354 0.00185 -0.01302 0.00486 -0.01302 0.00671 C -0.01328 0.01134 -0.01367 0.01505 -0.01458 0.02014 C -0.01666 0.03009 -0.01744 0.02639 -0.02005 0.03241 C -0.02096 0.0338 -0.02161 0.0375 -0.02239 0.03866 C -0.025 0.05717 -0.02044 0.0243 -0.02395 0.07407 C -0.02395 0.07546 -0.02474 0.07592 -0.02539 0.07708 C -0.02682 0.08055 -0.03216 0.08588 -0.03398 0.08796 C -0.03528 0.0875 -0.03658 0.0875 -0.03776 0.08657 C -0.04088 0.08287 -0.04166 0.08055 -0.04322 0.07546 C -0.04375 0.07361 -0.04427 0.0706 -0.04479 0.06944 C -0.04309 0.04491 -0.04557 0.06713 -0.04244 0.05486 C -0.04179 0.05116 -0.04088 0.04537 -0.04088 0.0456 C -0.04622 0.03912 -0.04375 0.04213 -0.04791 0.03866 C -0.04895 0.03958 -0.05 0.04028 -0.05091 0.04259 C -0.05182 0.04329 -0.05247 0.04444 -0.05325 0.04467 C -0.05403 0.04467 -0.05481 0.04491 -0.05559 0.04537 C -0.05664 0.04676 -0.05755 0.05 -0.05872 0.05069 C -0.06289 0.05231 -0.06328 0.05139 -0.0664 0.05069 C -0.06718 0.0493 -0.0677 0.04606 -0.06875 0.04537 C -0.0707 0.04467 -0.07291 0.04467 -0.075 0.04467 C -0.07604 0.04467 -0.07695 0.04444 -0.07799 0.04375 C -0.07877 0.04352 -0.07955 0.04259 -0.08033 0.04259 C -0.08398 0.04051 -0.08763 0.04051 -0.09114 0.04005 C -0.09244 0.03958 -0.09388 0.03958 -0.09505 0.03866 C -0.09622 0.03866 -0.09713 0.03704 -0.09817 0.03565 C -0.09882 0.03356 -0.09974 0.03264 -0.10052 0.03241 C -0.10221 0.02361 -0.09974 0.03356 -0.10429 0.02199 C -0.10924 0.01111 -0.10026 0.02662 -0.10664 0.01389 C -0.11523 -0.00324 -0.10807 0.01227 -0.11354 0.00278 C -0.11445 0.00162 -0.11497 0.00092 -0.11588 1.11111E-6 C -0.11679 -0.00116 -0.11796 -0.00093 -0.11901 -0.00255 C -0.12695 -0.00972 -0.11849 -0.00301 -0.13606 -0.00695 C -0.14075 -0.00949 -0.12786 -0.02222 -0.1319 -0.02546 C -0.13528 -0.02847 -0.14869 -0.02408 -0.15221 -0.02523 C -0.15481 -0.02477 -0.15755 -0.01829 -0.16002 -0.0169 C -0.1608 -0.0169 -0.16132 -0.01343 -0.1608 -0.0125 C -0.1595 -0.01065 -0.15299 -0.00995 -0.15143 -0.00949 C -0.15169 -0.00695 -0.15299 -0.00741 -0.15221 -0.0044 C -0.1513 -0.00116 -0.14687 0.00995 -0.14622 0.00926 C -0.14414 0.00764 -0.14778 -0.01042 -0.14687 -0.0125 C -0.14687 -0.01227 -0.13476 0.00648 -0.13476 0.00671 " pathEditMode="relative" rAng="0" ptsTypes="AAAAA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5BE22-1F9B-4411-9A3C-B4F599233A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299" y="4971012"/>
            <a:ext cx="2227811" cy="16708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91CAAF-DD63-4D2A-94C5-F1664F13A2F1}"/>
              </a:ext>
            </a:extLst>
          </p:cNvPr>
          <p:cNvSpPr txBox="1"/>
          <p:nvPr/>
        </p:nvSpPr>
        <p:spPr>
          <a:xfrm>
            <a:off x="1244009" y="1443841"/>
            <a:ext cx="89002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Credits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Created by Jonathan Gerdes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Taught by Xiaoshan Xu, Kishan Sinha, Corbyn Mellinger</a:t>
            </a:r>
          </a:p>
          <a:p>
            <a:pPr algn="ctr"/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987B6-F155-435B-8CC4-11F9834E01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7" y="476840"/>
            <a:ext cx="3526971" cy="1644588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1441020-37B0-4E81-AC6D-46422329E4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9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75"/>
    </mc:Choice>
    <mc:Fallback>
      <p:transition spd="slow" advTm="10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2.3|3.4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67</Words>
  <Application>Microsoft Office PowerPoint</Application>
  <PresentationFormat>Widescreen</PresentationFormat>
  <Paragraphs>29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Office Theme</vt:lpstr>
      <vt:lpstr>Growth of Single Crystal Thin Films</vt:lpstr>
      <vt:lpstr>Thin Films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of Single Crystal Thin Films</dc:title>
  <dc:creator>corbyn mellinger</dc:creator>
  <cp:lastModifiedBy>corbyn mellinger</cp:lastModifiedBy>
  <cp:revision>18</cp:revision>
  <dcterms:created xsi:type="dcterms:W3CDTF">2018-07-06T13:46:51Z</dcterms:created>
  <dcterms:modified xsi:type="dcterms:W3CDTF">2018-07-06T21:21:00Z</dcterms:modified>
</cp:coreProperties>
</file>