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82" r:id="rId3"/>
    <p:sldId id="413" r:id="rId4"/>
    <p:sldId id="385" r:id="rId5"/>
    <p:sldId id="415" r:id="rId6"/>
    <p:sldId id="414" r:id="rId7"/>
    <p:sldId id="399" r:id="rId8"/>
    <p:sldId id="400" r:id="rId9"/>
    <p:sldId id="384" r:id="rId10"/>
    <p:sldId id="402" r:id="rId11"/>
    <p:sldId id="386" r:id="rId12"/>
    <p:sldId id="411" r:id="rId13"/>
    <p:sldId id="398" r:id="rId14"/>
  </p:sldIdLst>
  <p:sldSz cx="9144000" cy="6858000" type="screen4x3"/>
  <p:notesSz cx="9296400" cy="7010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zhe zhang" initials="xz" lastIdx="1" clrIdx="0">
    <p:extLst>
      <p:ext uri="{19B8F6BF-5375-455C-9EA6-DF929625EA0E}">
        <p15:presenceInfo xmlns:p15="http://schemas.microsoft.com/office/powerpoint/2012/main" userId="267917338b1e15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71" autoAdjust="0"/>
  </p:normalViewPr>
  <p:slideViewPr>
    <p:cSldViewPr>
      <p:cViewPr varScale="1">
        <p:scale>
          <a:sx n="88" d="100"/>
          <a:sy n="88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2352" y="-96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AACE7E-985B-4B1C-935B-09FFDA3047C8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226D80-1DC1-4EB7-A0CD-D7684BE36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6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323F8B-B46E-4A4D-9A36-3C30D0AEC9B6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DE975B-F932-4493-8165-125BAA4879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1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E975B-F932-4493-8165-125BAA48791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94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E975B-F932-4493-8165-125BAA48791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09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3074" name="Picture 2" descr="C:\Users\dell-pc\Desktop\QQ截图2014091123553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4468"/>
            <a:ext cx="3028950" cy="7620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dell-pc\Desktop\QQ截图2014091123424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15098"/>
            <a:ext cx="1403647" cy="57302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Picture 3" descr="C:\Users\dell-pc\Desktop\QQ截图2014091123424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4" y="6324386"/>
            <a:ext cx="1403647" cy="57302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-pc\Desktop\trainwebcoursepart_7651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-140"/>
            <a:ext cx="9143999" cy="689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7" y="1916832"/>
            <a:ext cx="9144000" cy="1827635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The properties of NCO film grown on the MAO substrate</a:t>
            </a:r>
            <a:endParaRPr lang="en-US" altLang="zh-C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25132" y="4509120"/>
            <a:ext cx="179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/>
              <a:t>Weiwei</a:t>
            </a:r>
            <a:r>
              <a:rPr lang="en-US" sz="2400" dirty="0" smtClean="0"/>
              <a:t> Zhao</a:t>
            </a:r>
          </a:p>
          <a:p>
            <a:pPr algn="r"/>
            <a:r>
              <a:rPr lang="en-US" sz="2400" dirty="0" smtClean="0"/>
              <a:t>8/28/2015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2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443711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Raman active phonon modes (A1g </a:t>
            </a:r>
            <a:r>
              <a:rPr lang="en-US" sz="2000" dirty="0" smtClean="0"/>
              <a:t>+ </a:t>
            </a:r>
            <a:r>
              <a:rPr lang="en-US" sz="2000" dirty="0" err="1"/>
              <a:t>Eg</a:t>
            </a:r>
            <a:r>
              <a:rPr lang="en-US" sz="2000" dirty="0"/>
              <a:t> </a:t>
            </a:r>
            <a:r>
              <a:rPr lang="en-US" sz="2000" dirty="0" smtClean="0"/>
              <a:t>+ 3F2g</a:t>
            </a:r>
            <a:r>
              <a:rPr lang="en-US" sz="2000" dirty="0"/>
              <a:t>) of the ideal</a:t>
            </a:r>
          </a:p>
          <a:p>
            <a:r>
              <a:rPr lang="en-US" sz="2000" dirty="0"/>
              <a:t>spinel structure.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36712"/>
            <a:ext cx="862730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44624"/>
            <a:ext cx="5130570" cy="684076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100011" y="1052736"/>
            <a:ext cx="4152509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variations of the Raman spectra of NCO250 with </a:t>
            </a:r>
            <a:r>
              <a:rPr lang="en-US" sz="2000" dirty="0" smtClean="0"/>
              <a:t>increasing temperature </a:t>
            </a:r>
            <a:r>
              <a:rPr lang="en-US" sz="2000" dirty="0"/>
              <a:t>between 23 and 600 C in air and at 23 C after the thermal treatment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film </a:t>
            </a:r>
            <a:r>
              <a:rPr lang="en-US" sz="2000" dirty="0"/>
              <a:t>grown at </a:t>
            </a:r>
            <a:r>
              <a:rPr lang="en-US" sz="2000" dirty="0" err="1"/>
              <a:t>Tsub</a:t>
            </a:r>
            <a:r>
              <a:rPr lang="en-US" sz="2000" dirty="0"/>
              <a:t> ?550 C has a structure close to that </a:t>
            </a:r>
            <a:r>
              <a:rPr lang="en-US" sz="2000" dirty="0" smtClean="0"/>
              <a:t>of the </a:t>
            </a:r>
            <a:r>
              <a:rPr lang="en-US" sz="2000" dirty="0"/>
              <a:t>ideal inverse </a:t>
            </a:r>
            <a:r>
              <a:rPr lang="en-US" sz="2000" dirty="0" smtClean="0"/>
              <a:t>spinel</a:t>
            </a:r>
          </a:p>
          <a:p>
            <a:endParaRPr lang="en-US" sz="2000" dirty="0"/>
          </a:p>
          <a:p>
            <a:r>
              <a:rPr lang="en-US" sz="2000" dirty="0" smtClean="0"/>
              <a:t>Those deposited </a:t>
            </a:r>
            <a:r>
              <a:rPr lang="en-US" sz="2000" dirty="0"/>
              <a:t>at lower </a:t>
            </a:r>
            <a:r>
              <a:rPr lang="en-US" sz="2000" dirty="0" err="1"/>
              <a:t>Tsub</a:t>
            </a:r>
            <a:r>
              <a:rPr lang="en-US" sz="2000" dirty="0"/>
              <a:t> are likely characterized by mixed </a:t>
            </a:r>
            <a:r>
              <a:rPr lang="en-US" sz="2000" dirty="0" err="1" smtClean="0"/>
              <a:t>cation</a:t>
            </a:r>
            <a:r>
              <a:rPr lang="en-US" sz="2000" dirty="0" smtClean="0"/>
              <a:t>/charge </a:t>
            </a:r>
            <a:r>
              <a:rPr lang="en-US" sz="2000" dirty="0"/>
              <a:t>distribution at both tetragonal (A) and </a:t>
            </a:r>
            <a:r>
              <a:rPr lang="en-US" sz="2000" dirty="0" smtClean="0"/>
              <a:t>octahedral (B</a:t>
            </a:r>
            <a:r>
              <a:rPr lang="en-US" sz="2000" dirty="0"/>
              <a:t>) sites</a:t>
            </a:r>
          </a:p>
        </p:txBody>
      </p:sp>
    </p:spTree>
    <p:extLst>
      <p:ext uri="{BB962C8B-B14F-4D97-AF65-F5344CB8AC3E}">
        <p14:creationId xmlns:p14="http://schemas.microsoft.com/office/powerpoint/2010/main" val="28244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418652"/>
            <a:ext cx="8352928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work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Go on studying the thickness dependence of films grown at different temperature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Dielectric constant of NCO</a:t>
            </a:r>
          </a:p>
        </p:txBody>
      </p:sp>
    </p:spTree>
    <p:extLst>
      <p:ext uri="{BB962C8B-B14F-4D97-AF65-F5344CB8AC3E}">
        <p14:creationId xmlns:p14="http://schemas.microsoft.com/office/powerpoint/2010/main" val="1227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708920"/>
            <a:ext cx="7991872" cy="1015663"/>
          </a:xfrm>
          <a:prstGeom prst="rect">
            <a:avLst/>
          </a:prstGeom>
          <a:solidFill>
            <a:schemeClr val="bg1">
              <a:alpha val="36078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Thank you!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280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Relationship between growth temperature and resistivity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Relationship between thickness and resistivity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Dielectric constant measurement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/>
              <a:t>Cation</a:t>
            </a:r>
            <a:r>
              <a:rPr lang="en-US" sz="2400" dirty="0" smtClean="0"/>
              <a:t> distribution and thermal stability of NCO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smtClean="0"/>
              <a:t>What’s the next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8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growth</a:t>
            </a:r>
            <a:r>
              <a:rPr lang="en-US" dirty="0" smtClean="0"/>
              <a:t> temperature dependence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24744"/>
            <a:ext cx="6124575" cy="456247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107504" y="5903243"/>
            <a:ext cx="6858000" cy="935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resistivity </a:t>
            </a:r>
            <a:r>
              <a:rPr lang="el-GR" sz="2000" dirty="0" smtClean="0"/>
              <a:t>ρ</a:t>
            </a:r>
            <a:r>
              <a:rPr lang="en-US" sz="2000" dirty="0" smtClean="0"/>
              <a:t> vs. temperature T for the NiCo2O4 grown at 250°C , 350°C, 450°C, 500°C, 550°C, 600°C</a:t>
            </a:r>
          </a:p>
        </p:txBody>
      </p:sp>
    </p:spTree>
    <p:extLst>
      <p:ext uri="{BB962C8B-B14F-4D97-AF65-F5344CB8AC3E}">
        <p14:creationId xmlns:p14="http://schemas.microsoft.com/office/powerpoint/2010/main" val="33089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0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Thickness dependence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071" y="1619225"/>
            <a:ext cx="5610225" cy="3609975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5661248"/>
            <a:ext cx="6858000" cy="935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In-plane resistivity </a:t>
            </a:r>
            <a:r>
              <a:rPr lang="el-GR" sz="2000" dirty="0" smtClean="0"/>
              <a:t>ρ</a:t>
            </a:r>
            <a:r>
              <a:rPr lang="en-US" sz="2000" dirty="0" smtClean="0"/>
              <a:t> vs. temperature T for the NiCo2O4 with the thicknesses of 3, 11, 30, 77, and 224 unit </a:t>
            </a:r>
            <a:r>
              <a:rPr lang="en-US" sz="2000" dirty="0" err="1" smtClean="0"/>
              <a:t>cellsc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94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5904656" cy="453496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170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0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Dielectric constant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71600" y="6093296"/>
            <a:ext cx="6858000" cy="935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dielectric constant with frequency at </a:t>
            </a:r>
            <a:r>
              <a:rPr lang="en-US" sz="2000" dirty="0" smtClean="0"/>
              <a:t>different temperatures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319778"/>
            <a:ext cx="6408712" cy="47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0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Cation</a:t>
            </a:r>
            <a:r>
              <a:rPr lang="en-US" dirty="0"/>
              <a:t> distribution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8800"/>
            <a:ext cx="4800600" cy="4743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2"/>
              <p:cNvSpPr txBox="1">
                <a:spLocks/>
              </p:cNvSpPr>
              <p:nvPr/>
            </p:nvSpPr>
            <p:spPr>
              <a:xfrm>
                <a:off x="5257530" y="2669687"/>
                <a:ext cx="3744416" cy="38884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891" indent="-342891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32" indent="-28574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2971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160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349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tetragonal (A-site) positions occupied </a:t>
                </a:r>
                <a:r>
                  <a:rPr lang="en-US" sz="2000" dirty="0"/>
                  <a:t>by mostly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𝐶𝑜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octahedral (B-site) </a:t>
                </a:r>
                <a:r>
                  <a:rPr lang="en-US" sz="2000" dirty="0" smtClean="0"/>
                  <a:t>positions occupied </a:t>
                </a:r>
                <a:r>
                  <a:rPr lang="en-US" sz="2000" dirty="0"/>
                  <a:t>by nearly equal concentrations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𝑁𝑖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𝐶𝑜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530" y="2669687"/>
                <a:ext cx="3744416" cy="3888432"/>
              </a:xfrm>
              <a:prstGeom prst="rect">
                <a:avLst/>
              </a:prstGeom>
              <a:blipFill rotWithShape="0">
                <a:blip r:embed="rId3"/>
                <a:stretch>
                  <a:fillRect l="-1463" t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9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5229200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Raman spectroscopy is an effective tool for studying the</a:t>
            </a:r>
          </a:p>
          <a:p>
            <a:r>
              <a:rPr lang="en-US" sz="2000" dirty="0"/>
              <a:t>local structure of transition metal oxides, in particular, the</a:t>
            </a:r>
          </a:p>
          <a:p>
            <a:r>
              <a:rPr lang="en-US" sz="2000" dirty="0" err="1"/>
              <a:t>cation</a:t>
            </a:r>
            <a:r>
              <a:rPr lang="en-US" sz="2000" dirty="0"/>
              <a:t> distribution, charge and orbital ordering, effects of</a:t>
            </a:r>
          </a:p>
          <a:p>
            <a:r>
              <a:rPr lang="en-US" sz="2000" dirty="0"/>
              <a:t>phase transition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Raman </a:t>
            </a:r>
            <a:r>
              <a:rPr lang="en-US" dirty="0"/>
              <a:t>spectroscopy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268760"/>
            <a:ext cx="4176464" cy="378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06"/>
            <a:ext cx="4019891" cy="674136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211960" y="1268760"/>
            <a:ext cx="4152509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X, Y, </a:t>
            </a:r>
            <a:r>
              <a:rPr lang="en-US" sz="2000" dirty="0" smtClean="0"/>
              <a:t>X’, </a:t>
            </a:r>
            <a:r>
              <a:rPr lang="en-US" sz="2000" dirty="0"/>
              <a:t>and </a:t>
            </a:r>
            <a:r>
              <a:rPr lang="en-US" sz="2000" dirty="0" smtClean="0"/>
              <a:t>Y’ </a:t>
            </a:r>
            <a:r>
              <a:rPr lang="en-US" sz="2000" dirty="0"/>
              <a:t>denote </a:t>
            </a:r>
            <a:r>
              <a:rPr lang="en-US" sz="2000" dirty="0" smtClean="0"/>
              <a:t>the [100</a:t>
            </a:r>
            <a:r>
              <a:rPr lang="en-US" sz="2000" dirty="0"/>
              <a:t>], [010], [110], and </a:t>
            </a:r>
            <a:r>
              <a:rPr lang="en-US" sz="2000" dirty="0" smtClean="0"/>
              <a:t>[-110] directions of the </a:t>
            </a:r>
            <a:r>
              <a:rPr lang="en-US" sz="2000" dirty="0"/>
              <a:t>MAO </a:t>
            </a:r>
            <a:r>
              <a:rPr lang="en-US" sz="2000" dirty="0" smtClean="0"/>
              <a:t>substrate</a:t>
            </a:r>
          </a:p>
          <a:p>
            <a:r>
              <a:rPr lang="en-US" sz="2000" dirty="0"/>
              <a:t>The first and second letter in the </a:t>
            </a:r>
            <a:r>
              <a:rPr lang="en-US" sz="2000" dirty="0" smtClean="0"/>
              <a:t>double notations </a:t>
            </a:r>
            <a:r>
              <a:rPr lang="en-US" sz="2000" dirty="0"/>
              <a:t>XX, XY, </a:t>
            </a:r>
            <a:r>
              <a:rPr lang="en-US" sz="2000" dirty="0" smtClean="0"/>
              <a:t>X’X’, </a:t>
            </a:r>
            <a:r>
              <a:rPr lang="en-US" sz="2000" dirty="0"/>
              <a:t>and </a:t>
            </a:r>
            <a:r>
              <a:rPr lang="en-US" sz="2000" dirty="0" smtClean="0"/>
              <a:t>X’Y’ </a:t>
            </a:r>
            <a:r>
              <a:rPr lang="en-US" sz="2000" dirty="0"/>
              <a:t>for the </a:t>
            </a:r>
            <a:r>
              <a:rPr lang="en-US" sz="2000" dirty="0" smtClean="0"/>
              <a:t>scattering configuration</a:t>
            </a:r>
            <a:r>
              <a:rPr lang="en-US" sz="2000" dirty="0"/>
              <a:t> </a:t>
            </a:r>
            <a:r>
              <a:rPr lang="en-US" sz="2000" dirty="0" smtClean="0"/>
              <a:t>correspond to </a:t>
            </a:r>
            <a:r>
              <a:rPr lang="en-US" sz="2000" dirty="0"/>
              <a:t>the direction of </a:t>
            </a:r>
            <a:r>
              <a:rPr lang="en-US" sz="2000" dirty="0" smtClean="0"/>
              <a:t>incident and </a:t>
            </a:r>
            <a:r>
              <a:rPr lang="en-US" sz="2000" dirty="0"/>
              <a:t>scattered light </a:t>
            </a:r>
            <a:r>
              <a:rPr lang="en-US" sz="2000" dirty="0" smtClean="0"/>
              <a:t>polarization</a:t>
            </a:r>
          </a:p>
          <a:p>
            <a:r>
              <a:rPr lang="en-US" sz="2000" dirty="0"/>
              <a:t>it provides an </a:t>
            </a:r>
            <a:r>
              <a:rPr lang="en-US" sz="2000" dirty="0" smtClean="0"/>
              <a:t>unambiguous Raman </a:t>
            </a:r>
            <a:r>
              <a:rPr lang="en-US" sz="2000" dirty="0"/>
              <a:t>evidence that all six NCO films are epitaxial </a:t>
            </a:r>
            <a:r>
              <a:rPr lang="en-US" sz="2000" dirty="0" smtClean="0"/>
              <a:t>and the </a:t>
            </a:r>
            <a:r>
              <a:rPr lang="en-US" sz="2000" dirty="0"/>
              <a:t>crystallographic directions coincide with those of </a:t>
            </a:r>
            <a:r>
              <a:rPr lang="en-US" sz="2000" dirty="0" smtClean="0"/>
              <a:t>the MAO </a:t>
            </a:r>
            <a:r>
              <a:rPr lang="en-US" sz="2000" dirty="0"/>
              <a:t>substrate.</a:t>
            </a:r>
          </a:p>
        </p:txBody>
      </p:sp>
    </p:spTree>
    <p:extLst>
      <p:ext uri="{BB962C8B-B14F-4D97-AF65-F5344CB8AC3E}">
        <p14:creationId xmlns:p14="http://schemas.microsoft.com/office/powerpoint/2010/main" val="4691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12533</TotalTime>
  <Words>343</Words>
  <Application>Microsoft Office PowerPoint</Application>
  <PresentationFormat>On-screen Show (4:3)</PresentationFormat>
  <Paragraphs>41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Cambria Math</vt:lpstr>
      <vt:lpstr>Office 主题</vt:lpstr>
      <vt:lpstr>The properties of NCO film grown on the MAO substrate</vt:lpstr>
      <vt:lpstr>Outline</vt:lpstr>
      <vt:lpstr>growth temperature dependence</vt:lpstr>
      <vt:lpstr>Thickness dependence</vt:lpstr>
      <vt:lpstr>Our result</vt:lpstr>
      <vt:lpstr>Dielectric constant</vt:lpstr>
      <vt:lpstr>Cation distribution</vt:lpstr>
      <vt:lpstr>Raman spectroscopy</vt:lpstr>
      <vt:lpstr>PowerPoint Presentation</vt:lpstr>
      <vt:lpstr>PowerPoint Presentation</vt:lpstr>
      <vt:lpstr>PowerPoint Presentation</vt:lpstr>
      <vt:lpstr>Next 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Auger electron spectroscopy</dc:title>
  <dc:creator>zxz</dc:creator>
  <cp:lastModifiedBy>Qian</cp:lastModifiedBy>
  <cp:revision>356</cp:revision>
  <cp:lastPrinted>2015-03-01T17:32:20Z</cp:lastPrinted>
  <dcterms:created xsi:type="dcterms:W3CDTF">2014-09-12T02:16:51Z</dcterms:created>
  <dcterms:modified xsi:type="dcterms:W3CDTF">2015-08-28T18:41:16Z</dcterms:modified>
</cp:coreProperties>
</file>